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6" r:id="rId6"/>
    <p:sldId id="267" r:id="rId7"/>
    <p:sldId id="260" r:id="rId8"/>
    <p:sldId id="273" r:id="rId9"/>
    <p:sldId id="274" r:id="rId10"/>
    <p:sldId id="276" r:id="rId11"/>
    <p:sldId id="277" r:id="rId12"/>
    <p:sldId id="278" r:id="rId13"/>
    <p:sldId id="275" r:id="rId14"/>
    <p:sldId id="272" r:id="rId15"/>
    <p:sldId id="270" r:id="rId16"/>
    <p:sldId id="269" r:id="rId17"/>
    <p:sldId id="279" r:id="rId18"/>
    <p:sldId id="263" r:id="rId19"/>
    <p:sldId id="264" r:id="rId20"/>
    <p:sldId id="265" r:id="rId21"/>
  </p:sldIdLst>
  <p:sldSz cx="14630400" cy="8229600"/>
  <p:notesSz cx="8229600" cy="14630400"/>
  <p:embeddedFontLst>
    <p:embeddedFont>
      <p:font typeface="Brygada 1918" pitchFamily="2" charset="0"/>
      <p:regular r:id="rId23"/>
    </p:embeddedFont>
    <p:embeddedFont>
      <p:font typeface="Brygada 1918 Semi Bold" pitchFamily="2" charset="0"/>
      <p:regular r:id="rId24"/>
      <p:bold r:id="rId25"/>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7"/>
    <p:restoredTop sz="94610"/>
  </p:normalViewPr>
  <p:slideViewPr>
    <p:cSldViewPr snapToGrid="0" snapToObjects="1">
      <p:cViewPr>
        <p:scale>
          <a:sx n="80" d="100"/>
          <a:sy n="8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613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50170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82519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9.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8.xml"/><Relationship Id="rId7" Type="http://schemas.openxmlformats.org/officeDocument/2006/relationships/image" Target="../media/image26.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9.xml"/><Relationship Id="rId7" Type="http://schemas.openxmlformats.org/officeDocument/2006/relationships/image" Target="../media/image2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16.png"/><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0.xml"/><Relationship Id="rId7" Type="http://schemas.openxmlformats.org/officeDocument/2006/relationships/image" Target="../media/image3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16.png"/><Relationship Id="rId4" Type="http://schemas.openxmlformats.org/officeDocument/2006/relationships/notesSlide" Target="../notesSlides/notesSlide9.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6.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130856"/>
            <a:ext cx="13042821" cy="2934653"/>
          </a:xfrm>
          <a:prstGeom prst="rect">
            <a:avLst/>
          </a:prstGeom>
          <a:noFill/>
          <a:ln/>
        </p:spPr>
        <p:txBody>
          <a:bodyPr wrap="square" lIns="0" tIns="0" rIns="0" bIns="0" rtlCol="0" anchor="t"/>
          <a:lstStyle/>
          <a:p>
            <a:pPr marL="0" indent="0" algn="ctr">
              <a:lnSpc>
                <a:spcPts val="7700"/>
              </a:lnSpc>
              <a:buNone/>
            </a:pPr>
            <a:r>
              <a:rPr lang="en-US" sz="6150" dirty="0">
                <a:solidFill>
                  <a:srgbClr val="403011"/>
                </a:solidFill>
                <a:latin typeface="Times New Roman" panose="02020603050405020304" pitchFamily="18" charset="0"/>
                <a:ea typeface="Brygada 1918 Semi Bold" pitchFamily="34" charset="-122"/>
                <a:cs typeface="Times New Roman" panose="02020603050405020304" pitchFamily="18" charset="0"/>
              </a:rPr>
              <a:t>MindGuard: An Intelligent Assistant for Student Stress Management</a:t>
            </a:r>
            <a:endParaRPr lang="en-US" sz="6150" dirty="0">
              <a:latin typeface="Times New Roman" panose="02020603050405020304" pitchFamily="18" charset="0"/>
              <a:cs typeface="Times New Roman" panose="02020603050405020304" pitchFamily="18" charset="0"/>
            </a:endParaRPr>
          </a:p>
        </p:txBody>
      </p:sp>
      <p:sp>
        <p:nvSpPr>
          <p:cNvPr id="3" name="Text 1"/>
          <p:cNvSpPr/>
          <p:nvPr/>
        </p:nvSpPr>
        <p:spPr>
          <a:xfrm>
            <a:off x="617327" y="4519255"/>
            <a:ext cx="13042821" cy="453509"/>
          </a:xfrm>
          <a:prstGeom prst="rect">
            <a:avLst/>
          </a:prstGeom>
          <a:noFill/>
          <a:ln/>
        </p:spPr>
        <p:txBody>
          <a:bodyPr wrap="none" lIns="0" tIns="0" rIns="0" bIns="0" rtlCol="0" anchor="t"/>
          <a:lstStyle/>
          <a:p>
            <a:pPr marL="0" indent="0" algn="l">
              <a:lnSpc>
                <a:spcPts val="3550"/>
              </a:lnSpc>
              <a:buNone/>
            </a:pPr>
            <a:r>
              <a:rPr lang="en-US" sz="2200" dirty="0">
                <a:solidFill>
                  <a:srgbClr val="403011"/>
                </a:solidFill>
                <a:latin typeface="Brygada 1918" pitchFamily="34" charset="0"/>
                <a:ea typeface="Brygada 1918" pitchFamily="34" charset="-122"/>
                <a:cs typeface="Brygada 1918" pitchFamily="34" charset="-120"/>
              </a:rPr>
              <a:t>Group Members: </a:t>
            </a:r>
          </a:p>
          <a:p>
            <a:pPr marL="0" indent="0" algn="l">
              <a:lnSpc>
                <a:spcPts val="3550"/>
              </a:lnSpc>
              <a:buNone/>
            </a:pPr>
            <a:r>
              <a:rPr lang="en-US" sz="2200" dirty="0" err="1">
                <a:solidFill>
                  <a:srgbClr val="403011"/>
                </a:solidFill>
                <a:latin typeface="Brygada 1918" pitchFamily="34" charset="0"/>
                <a:ea typeface="Brygada 1918" pitchFamily="34" charset="-122"/>
                <a:cs typeface="Brygada 1918" pitchFamily="34" charset="-120"/>
              </a:rPr>
              <a:t>Kashparov</a:t>
            </a:r>
            <a:r>
              <a:rPr lang="en-US" sz="2200" dirty="0">
                <a:solidFill>
                  <a:srgbClr val="403011"/>
                </a:solidFill>
                <a:latin typeface="Brygada 1918" pitchFamily="34" charset="0"/>
                <a:ea typeface="Brygada 1918" pitchFamily="34" charset="-122"/>
                <a:cs typeface="Brygada 1918" pitchFamily="34" charset="-120"/>
              </a:rPr>
              <a:t> </a:t>
            </a:r>
            <a:r>
              <a:rPr lang="en-US" sz="2200" dirty="0" err="1">
                <a:solidFill>
                  <a:srgbClr val="403011"/>
                </a:solidFill>
                <a:latin typeface="Brygada 1918" pitchFamily="34" charset="0"/>
                <a:ea typeface="Brygada 1918" pitchFamily="34" charset="-122"/>
                <a:cs typeface="Brygada 1918" pitchFamily="34" charset="-120"/>
              </a:rPr>
              <a:t>Georgii</a:t>
            </a:r>
            <a:r>
              <a:rPr lang="en-US" sz="2200" dirty="0">
                <a:solidFill>
                  <a:srgbClr val="403011"/>
                </a:solidFill>
                <a:latin typeface="Brygada 1918" pitchFamily="34" charset="0"/>
                <a:ea typeface="Brygada 1918" pitchFamily="34" charset="-122"/>
                <a:cs typeface="Brygada 1918" pitchFamily="34" charset="-120"/>
              </a:rPr>
              <a:t>(1820259023), Semenov Artem</a:t>
            </a:r>
            <a:r>
              <a:rPr lang="en-US" sz="2200">
                <a:solidFill>
                  <a:srgbClr val="403011"/>
                </a:solidFill>
                <a:latin typeface="Brygada 1918" pitchFamily="34" charset="0"/>
                <a:ea typeface="Brygada 1918" pitchFamily="34" charset="-122"/>
                <a:cs typeface="Brygada 1918" pitchFamily="34" charset="-120"/>
              </a:rPr>
              <a:t>(1820259035), </a:t>
            </a:r>
            <a:r>
              <a:rPr lang="en-US" sz="2200" dirty="0">
                <a:solidFill>
                  <a:srgbClr val="403011"/>
                </a:solidFill>
                <a:latin typeface="Brygada 1918" pitchFamily="34" charset="0"/>
                <a:ea typeface="Brygada 1918" pitchFamily="34" charset="-122"/>
                <a:cs typeface="Brygada 1918" pitchFamily="34" charset="-120"/>
              </a:rPr>
              <a:t>Kuranov </a:t>
            </a:r>
            <a:r>
              <a:rPr lang="en-US" sz="2200" dirty="0" err="1">
                <a:solidFill>
                  <a:srgbClr val="403011"/>
                </a:solidFill>
                <a:latin typeface="Brygada 1918" pitchFamily="34" charset="0"/>
                <a:ea typeface="Brygada 1918" pitchFamily="34" charset="-122"/>
                <a:cs typeface="Brygada 1918" pitchFamily="34" charset="-120"/>
              </a:rPr>
              <a:t>Grigorii</a:t>
            </a:r>
            <a:r>
              <a:rPr lang="en-US" sz="2200" dirty="0">
                <a:solidFill>
                  <a:srgbClr val="403011"/>
                </a:solidFill>
                <a:latin typeface="Brygada 1918" pitchFamily="34" charset="0"/>
                <a:ea typeface="Brygada 1918" pitchFamily="34" charset="-122"/>
                <a:cs typeface="Brygada 1918" pitchFamily="34" charset="-120"/>
              </a:rPr>
              <a:t>(1820259061)</a:t>
            </a:r>
            <a:endParaRPr lang="en-US" sz="2200" dirty="0"/>
          </a:p>
        </p:txBody>
      </p:sp>
      <p:sp>
        <p:nvSpPr>
          <p:cNvPr id="4" name="Text 2"/>
          <p:cNvSpPr/>
          <p:nvPr/>
        </p:nvSpPr>
        <p:spPr>
          <a:xfrm>
            <a:off x="617324" y="6079566"/>
            <a:ext cx="13042821" cy="453509"/>
          </a:xfrm>
          <a:prstGeom prst="rect">
            <a:avLst/>
          </a:prstGeom>
          <a:noFill/>
          <a:ln/>
        </p:spPr>
        <p:txBody>
          <a:bodyPr wrap="none" lIns="0" tIns="0" rIns="0" bIns="0" rtlCol="0" anchor="t"/>
          <a:lstStyle/>
          <a:p>
            <a:pPr marL="0" indent="0" algn="l">
              <a:lnSpc>
                <a:spcPts val="3550"/>
              </a:lnSpc>
              <a:buNone/>
            </a:pPr>
            <a:r>
              <a:rPr lang="en-US" sz="2200" dirty="0">
                <a:solidFill>
                  <a:srgbClr val="403011"/>
                </a:solidFill>
                <a:latin typeface="Brygada 1918" pitchFamily="34" charset="0"/>
                <a:ea typeface="Brygada 1918" pitchFamily="34" charset="-122"/>
                <a:cs typeface="Brygada 1918" pitchFamily="34" charset="-120"/>
              </a:rPr>
              <a:t>Course: Introduction to Big Data</a:t>
            </a:r>
            <a:endParaRPr lang="en-US" sz="2200" dirty="0"/>
          </a:p>
        </p:txBody>
      </p:sp>
      <p:sp>
        <p:nvSpPr>
          <p:cNvPr id="5" name="Text 3"/>
          <p:cNvSpPr/>
          <p:nvPr/>
        </p:nvSpPr>
        <p:spPr>
          <a:xfrm>
            <a:off x="617324" y="6617074"/>
            <a:ext cx="13042821" cy="453509"/>
          </a:xfrm>
          <a:prstGeom prst="rect">
            <a:avLst/>
          </a:prstGeom>
          <a:noFill/>
          <a:ln/>
        </p:spPr>
        <p:txBody>
          <a:bodyPr wrap="none" lIns="0" tIns="0" rIns="0" bIns="0" rtlCol="0" anchor="t"/>
          <a:lstStyle/>
          <a:p>
            <a:pPr marL="0" indent="0" algn="l">
              <a:lnSpc>
                <a:spcPts val="3550"/>
              </a:lnSpc>
              <a:buNone/>
            </a:pPr>
            <a:r>
              <a:rPr lang="en-US" sz="2200" dirty="0">
                <a:solidFill>
                  <a:srgbClr val="403011"/>
                </a:solidFill>
                <a:latin typeface="Brygada 1918" pitchFamily="34" charset="0"/>
                <a:ea typeface="Brygada 1918" pitchFamily="34" charset="-122"/>
                <a:cs typeface="Brygada 1918" pitchFamily="34" charset="-120"/>
              </a:rPr>
              <a:t>Group: Snake </a:t>
            </a:r>
            <a:r>
              <a:rPr lang="en-US" sz="2200" dirty="0">
                <a:solidFill>
                  <a:srgbClr val="000000"/>
                </a:solidFill>
                <a:latin typeface="Brygada 1918" pitchFamily="34" charset="0"/>
                <a:ea typeface="Brygada 1918" pitchFamily="34" charset="-122"/>
                <a:cs typeface="Brygada 1918" pitchFamily="34" charset="-120"/>
              </a:rPr>
              <a:t>🐍</a:t>
            </a:r>
            <a:endParaRPr lang="en-US" sz="2200" dirty="0"/>
          </a:p>
        </p:txBody>
      </p:sp>
      <p:sp>
        <p:nvSpPr>
          <p:cNvPr id="6" name="Text 4"/>
          <p:cNvSpPr/>
          <p:nvPr/>
        </p:nvSpPr>
        <p:spPr>
          <a:xfrm>
            <a:off x="617326" y="7154583"/>
            <a:ext cx="13042821" cy="453509"/>
          </a:xfrm>
          <a:prstGeom prst="rect">
            <a:avLst/>
          </a:prstGeom>
          <a:noFill/>
          <a:ln/>
        </p:spPr>
        <p:txBody>
          <a:bodyPr wrap="none" lIns="0" tIns="0" rIns="0" bIns="0" rtlCol="0" anchor="t"/>
          <a:lstStyle/>
          <a:p>
            <a:pPr marL="0" indent="0" algn="l">
              <a:lnSpc>
                <a:spcPts val="3550"/>
              </a:lnSpc>
              <a:buNone/>
            </a:pPr>
            <a:r>
              <a:rPr lang="en-US" sz="2200" dirty="0">
                <a:solidFill>
                  <a:srgbClr val="403011"/>
                </a:solidFill>
                <a:latin typeface="Brygada 1918" pitchFamily="34" charset="0"/>
                <a:ea typeface="Brygada 1918" pitchFamily="34" charset="-122"/>
                <a:cs typeface="Brygada 1918" pitchFamily="34" charset="-120"/>
              </a:rPr>
              <a:t>Date: 2025/11/02</a:t>
            </a:r>
            <a:endParaRPr lang="en-US" sz="2200" dirty="0"/>
          </a:p>
        </p:txBody>
      </p:sp>
      <p:pic>
        <p:nvPicPr>
          <p:cNvPr id="7" name="Рисунок 6">
            <a:extLst>
              <a:ext uri="{FF2B5EF4-FFF2-40B4-BE49-F238E27FC236}">
                <a16:creationId xmlns:a16="http://schemas.microsoft.com/office/drawing/2014/main" id="{DF3B115C-7B65-DF93-517A-9AC7C234FA7B}"/>
              </a:ext>
            </a:extLst>
          </p:cNvPr>
          <p:cNvPicPr>
            <a:picLocks noChangeAspect="1"/>
          </p:cNvPicPr>
          <p:nvPr/>
        </p:nvPicPr>
        <p:blipFill>
          <a:blip r:embed="rId3"/>
          <a:stretch>
            <a:fillRect/>
          </a:stretch>
        </p:blipFill>
        <p:spPr>
          <a:xfrm>
            <a:off x="11496238" y="7457967"/>
            <a:ext cx="3134162" cy="771633"/>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158230-3B29-ACE1-6660-F9D75FB2C8E9}"/>
              </a:ext>
            </a:extLst>
          </p:cNvPr>
          <p:cNvSpPr txBox="1"/>
          <p:nvPr/>
        </p:nvSpPr>
        <p:spPr>
          <a:xfrm>
            <a:off x="219919" y="3004719"/>
            <a:ext cx="4085863" cy="489364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Data Source &amp; Preprocessing</a:t>
            </a:r>
          </a:p>
          <a:p>
            <a:r>
              <a:rPr lang="en-US" sz="2400" b="1" dirty="0">
                <a:latin typeface="Times New Roman" panose="02020603050405020304" pitchFamily="18" charset="0"/>
                <a:cs typeface="Times New Roman" panose="02020603050405020304" pitchFamily="18" charset="0"/>
              </a:rPr>
              <a:t>Dataset:</a:t>
            </a:r>
            <a:r>
              <a:rPr lang="en-US" sz="2400" dirty="0">
                <a:latin typeface="Times New Roman" panose="02020603050405020304" pitchFamily="18" charset="0"/>
                <a:cs typeface="Times New Roman" panose="02020603050405020304" pitchFamily="18" charset="0"/>
              </a:rPr>
              <a:t> Student Stress Monitoring Datasets</a:t>
            </a:r>
          </a:p>
          <a:p>
            <a:r>
              <a:rPr lang="en-US" sz="2400" b="1" dirty="0">
                <a:latin typeface="Times New Roman" panose="02020603050405020304" pitchFamily="18" charset="0"/>
                <a:cs typeface="Times New Roman" panose="02020603050405020304" pitchFamily="18" charset="0"/>
              </a:rPr>
              <a:t>Records:</a:t>
            </a:r>
            <a:r>
              <a:rPr lang="en-US" sz="2400" dirty="0">
                <a:latin typeface="Times New Roman" panose="02020603050405020304" pitchFamily="18" charset="0"/>
                <a:cs typeface="Times New Roman" panose="02020603050405020304" pitchFamily="18" charset="0"/>
              </a:rPr>
              <a:t> 1,100 student entries</a:t>
            </a:r>
          </a:p>
          <a:p>
            <a:r>
              <a:rPr lang="en-US" sz="2400" b="1" dirty="0">
                <a:latin typeface="Times New Roman" panose="02020603050405020304" pitchFamily="18" charset="0"/>
                <a:cs typeface="Times New Roman" panose="02020603050405020304" pitchFamily="18" charset="0"/>
              </a:rPr>
              <a:t>Features:</a:t>
            </a:r>
            <a:r>
              <a:rPr lang="en-US" sz="2400" dirty="0">
                <a:latin typeface="Times New Roman" panose="02020603050405020304" pitchFamily="18" charset="0"/>
                <a:cs typeface="Times New Roman" panose="02020603050405020304" pitchFamily="18" charset="0"/>
              </a:rPr>
              <a:t> 21 unique psychological, social, and physiological factors</a:t>
            </a:r>
          </a:p>
          <a:p>
            <a:r>
              <a:rPr lang="en-US" sz="2400" b="1" dirty="0">
                <a:latin typeface="Times New Roman" panose="02020603050405020304" pitchFamily="18" charset="0"/>
                <a:cs typeface="Times New Roman" panose="02020603050405020304" pitchFamily="18" charset="0"/>
              </a:rPr>
              <a:t>Data Quality:</a:t>
            </a:r>
            <a:r>
              <a:rPr lang="en-US" sz="2400" dirty="0">
                <a:latin typeface="Times New Roman" panose="02020603050405020304" pitchFamily="18" charset="0"/>
                <a:cs typeface="Times New Roman" panose="02020603050405020304" pitchFamily="18" charset="0"/>
              </a:rPr>
              <a:t> High integrity, no missing values</a:t>
            </a:r>
          </a:p>
          <a:p>
            <a:r>
              <a:rPr lang="en-US" sz="2400" b="1" dirty="0">
                <a:latin typeface="Times New Roman" panose="02020603050405020304" pitchFamily="18" charset="0"/>
                <a:cs typeface="Times New Roman" panose="02020603050405020304" pitchFamily="18" charset="0"/>
              </a:rPr>
              <a:t>Preprocessing:</a:t>
            </a:r>
            <a:r>
              <a:rPr lang="en-US" sz="2400" dirty="0">
                <a:latin typeface="Times New Roman" panose="02020603050405020304" pitchFamily="18" charset="0"/>
                <a:cs typeface="Times New Roman" panose="02020603050405020304" pitchFamily="18" charset="0"/>
              </a:rPr>
              <a:t> Standard Scaling applied to normalize feature scales for optimal model performance</a:t>
            </a:r>
          </a:p>
        </p:txBody>
      </p:sp>
      <p:sp>
        <p:nvSpPr>
          <p:cNvPr id="3" name="TextBox 2">
            <a:extLst>
              <a:ext uri="{FF2B5EF4-FFF2-40B4-BE49-F238E27FC236}">
                <a16:creationId xmlns:a16="http://schemas.microsoft.com/office/drawing/2014/main" id="{0C9F77CC-0A1B-8282-CFA2-434EE5C6C1E8}"/>
              </a:ext>
            </a:extLst>
          </p:cNvPr>
          <p:cNvSpPr txBox="1"/>
          <p:nvPr/>
        </p:nvSpPr>
        <p:spPr>
          <a:xfrm>
            <a:off x="1583841" y="556408"/>
            <a:ext cx="13403484"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Data Science Methodology &amp; Dataset </a:t>
            </a:r>
          </a:p>
        </p:txBody>
      </p:sp>
      <p:pic>
        <p:nvPicPr>
          <p:cNvPr id="1026" name="Picture 2">
            <a:extLst>
              <a:ext uri="{FF2B5EF4-FFF2-40B4-BE49-F238E27FC236}">
                <a16:creationId xmlns:a16="http://schemas.microsoft.com/office/drawing/2014/main" id="{1032B95D-365F-0E22-1533-8E964D07B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277" y="2777660"/>
            <a:ext cx="10012100" cy="53477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C55C6A-11C5-5677-26A4-0F53E0A1351A}"/>
              </a:ext>
            </a:extLst>
          </p:cNvPr>
          <p:cNvSpPr txBox="1"/>
          <p:nvPr/>
        </p:nvSpPr>
        <p:spPr>
          <a:xfrm>
            <a:off x="28808" y="1479738"/>
            <a:ext cx="13988134" cy="1200329"/>
          </a:xfrm>
          <a:prstGeom prst="rect">
            <a:avLst/>
          </a:prstGeom>
          <a:noFill/>
        </p:spPr>
        <p:txBody>
          <a:bodyPr wrap="square">
            <a:spAutoFit/>
          </a:bodyPr>
          <a:lstStyle/>
          <a:p>
            <a:pPr>
              <a:spcBef>
                <a:spcPts val="450"/>
              </a:spcBef>
              <a:spcAft>
                <a:spcPts val="600"/>
              </a:spcAft>
            </a:pPr>
            <a:r>
              <a:rPr lang="en-US" sz="2400" dirty="0">
                <a:solidFill>
                  <a:srgbClr val="0F1115"/>
                </a:solidFill>
                <a:latin typeface="Times New Roman" panose="02020603050405020304" pitchFamily="18" charset="0"/>
                <a:cs typeface="Times New Roman" panose="02020603050405020304" pitchFamily="18" charset="0"/>
              </a:rPr>
              <a:t>Generative AI Uses the top 5 most important factors from the prediction: Sleep Quality, Teacher-Student Relationship, Future Career Concerns, Depression Level, Academic Performance, and generates personalized recommendations based on them</a:t>
            </a:r>
            <a:endParaRPr lang="ru-RU" sz="2400" i="0" dirty="0">
              <a:solidFill>
                <a:srgbClr val="0F1115"/>
              </a:solidFill>
              <a:effectLst/>
              <a:latin typeface="Times New Roman" panose="02020603050405020304" pitchFamily="18" charset="0"/>
              <a:cs typeface="Times New Roman" panose="02020603050405020304" pitchFamily="18" charset="0"/>
            </a:endParaRPr>
          </a:p>
        </p:txBody>
      </p:sp>
      <p:pic>
        <p:nvPicPr>
          <p:cNvPr id="4" name="Записанный звук">
            <a:hlinkClick r:id="" action="ppaction://media"/>
            <a:extLst>
              <a:ext uri="{FF2B5EF4-FFF2-40B4-BE49-F238E27FC236}">
                <a16:creationId xmlns:a16="http://schemas.microsoft.com/office/drawing/2014/main" id="{D6780848-EC74-F6D6-39D1-EAB5017286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046559" y="501773"/>
            <a:ext cx="487363" cy="487363"/>
          </a:xfrm>
          <a:prstGeom prst="rect">
            <a:avLst/>
          </a:prstGeom>
        </p:spPr>
      </p:pic>
    </p:spTree>
    <p:extLst>
      <p:ext uri="{BB962C8B-B14F-4D97-AF65-F5344CB8AC3E}">
        <p14:creationId xmlns:p14="http://schemas.microsoft.com/office/powerpoint/2010/main" val="34412679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3861EA-1072-A865-8637-96C752E2523A}"/>
              </a:ext>
            </a:extLst>
          </p:cNvPr>
          <p:cNvSpPr txBox="1"/>
          <p:nvPr/>
        </p:nvSpPr>
        <p:spPr>
          <a:xfrm>
            <a:off x="417095" y="288577"/>
            <a:ext cx="7315200" cy="769441"/>
          </a:xfrm>
          <a:prstGeom prst="rect">
            <a:avLst/>
          </a:prstGeom>
          <a:noFill/>
        </p:spPr>
        <p:txBody>
          <a:bodyPr wrap="square">
            <a:spAutoFit/>
          </a:bodyPr>
          <a:lstStyle/>
          <a:p>
            <a:r>
              <a:rPr lang="en" sz="4400" b="0" i="0" u="none" strike="noStrike" dirty="0">
                <a:solidFill>
                  <a:srgbClr val="000000"/>
                </a:solidFill>
                <a:effectLst/>
                <a:latin typeface="-webkit-standard"/>
              </a:rPr>
              <a:t>Data Analysis &amp; Model Building</a:t>
            </a:r>
            <a:endParaRPr lang="ru-RU" sz="4400" dirty="0"/>
          </a:p>
        </p:txBody>
      </p:sp>
      <p:pic>
        <p:nvPicPr>
          <p:cNvPr id="5" name="Рисунок 4" descr="Изображение выглядит как шаблон, снимок экрана, Красочность, прямоугольный&#10;&#10;Контент, сгенерированный ИИ, может содержать ошибки.">
            <a:extLst>
              <a:ext uri="{FF2B5EF4-FFF2-40B4-BE49-F238E27FC236}">
                <a16:creationId xmlns:a16="http://schemas.microsoft.com/office/drawing/2014/main" id="{38F99513-4B8A-74D6-2D54-2A845E5D1E56}"/>
              </a:ext>
            </a:extLst>
          </p:cNvPr>
          <p:cNvPicPr>
            <a:picLocks noChangeAspect="1"/>
          </p:cNvPicPr>
          <p:nvPr/>
        </p:nvPicPr>
        <p:blipFill>
          <a:blip r:embed="rId4"/>
          <a:stretch>
            <a:fillRect/>
          </a:stretch>
        </p:blipFill>
        <p:spPr>
          <a:xfrm>
            <a:off x="417095" y="1345541"/>
            <a:ext cx="7425502" cy="6884059"/>
          </a:xfrm>
          <a:prstGeom prst="rect">
            <a:avLst/>
          </a:prstGeom>
        </p:spPr>
      </p:pic>
      <p:sp>
        <p:nvSpPr>
          <p:cNvPr id="7" name="TextBox 6">
            <a:extLst>
              <a:ext uri="{FF2B5EF4-FFF2-40B4-BE49-F238E27FC236}">
                <a16:creationId xmlns:a16="http://schemas.microsoft.com/office/drawing/2014/main" id="{38798953-3505-27B9-1B04-BA6B425930FA}"/>
              </a:ext>
            </a:extLst>
          </p:cNvPr>
          <p:cNvSpPr txBox="1"/>
          <p:nvPr/>
        </p:nvSpPr>
        <p:spPr>
          <a:xfrm>
            <a:off x="8117634" y="1345541"/>
            <a:ext cx="6095672" cy="4832092"/>
          </a:xfrm>
          <a:prstGeom prst="rect">
            <a:avLst/>
          </a:prstGeom>
          <a:noFill/>
        </p:spPr>
        <p:txBody>
          <a:bodyPr wrap="square">
            <a:spAutoFit/>
          </a:bodyPr>
          <a:lstStyle/>
          <a:p>
            <a:r>
              <a:rPr lang="en" sz="2800" dirty="0"/>
              <a:t>EDA performed in </a:t>
            </a:r>
            <a:r>
              <a:rPr lang="en" sz="2800" i="1" dirty="0" err="1"/>
              <a:t>model.py</a:t>
            </a:r>
            <a:endParaRPr lang="en" sz="2800" i="1" dirty="0"/>
          </a:p>
          <a:p>
            <a:r>
              <a:rPr lang="en" sz="2800" dirty="0"/>
              <a:t>Frameworks: </a:t>
            </a:r>
            <a:r>
              <a:rPr lang="en" sz="2800" i="1" dirty="0"/>
              <a:t>pandas</a:t>
            </a:r>
            <a:r>
              <a:rPr lang="en" sz="2800" dirty="0"/>
              <a:t>, </a:t>
            </a:r>
            <a:r>
              <a:rPr lang="en" sz="2800" i="1" dirty="0" err="1"/>
              <a:t>numpy</a:t>
            </a:r>
            <a:r>
              <a:rPr lang="en" sz="2800" dirty="0"/>
              <a:t>, </a:t>
            </a:r>
            <a:r>
              <a:rPr lang="en" sz="2800" i="1" dirty="0" err="1"/>
              <a:t>matplotlib</a:t>
            </a:r>
            <a:r>
              <a:rPr lang="en" sz="2800" dirty="0" err="1"/>
              <a:t>,</a:t>
            </a:r>
            <a:r>
              <a:rPr lang="en" sz="2800" i="1" dirty="0" err="1"/>
              <a:t>seaborn</a:t>
            </a:r>
            <a:endParaRPr lang="en" sz="2800" i="1" dirty="0"/>
          </a:p>
          <a:p>
            <a:endParaRPr lang="en" sz="2800" dirty="0"/>
          </a:p>
          <a:p>
            <a:r>
              <a:rPr lang="en" sz="2800" dirty="0"/>
              <a:t>Correlation analysis found </a:t>
            </a:r>
            <a:r>
              <a:rPr lang="en" sz="2800" b="1" dirty="0"/>
              <a:t>strong links</a:t>
            </a:r>
            <a:r>
              <a:rPr lang="en" sz="2800" dirty="0"/>
              <a:t> between:</a:t>
            </a:r>
          </a:p>
          <a:p>
            <a:pPr>
              <a:buFont typeface="Arial" panose="020B0604020202020204" pitchFamily="34" charset="0"/>
              <a:buChar char="•"/>
            </a:pPr>
            <a:r>
              <a:rPr lang="en" sz="2800" dirty="0"/>
              <a:t> </a:t>
            </a:r>
            <a:r>
              <a:rPr lang="en" sz="2800" dirty="0" err="1"/>
              <a:t>anxiety_level</a:t>
            </a:r>
            <a:r>
              <a:rPr lang="en" sz="2800" dirty="0"/>
              <a:t> ↗ </a:t>
            </a:r>
            <a:r>
              <a:rPr lang="en" sz="2800" dirty="0" err="1"/>
              <a:t>stress_level</a:t>
            </a:r>
            <a:endParaRPr lang="en" sz="2800" dirty="0"/>
          </a:p>
          <a:p>
            <a:pPr>
              <a:buFont typeface="Arial" panose="020B0604020202020204" pitchFamily="34" charset="0"/>
              <a:buChar char="•"/>
            </a:pPr>
            <a:r>
              <a:rPr lang="en" sz="2800" dirty="0"/>
              <a:t> </a:t>
            </a:r>
            <a:r>
              <a:rPr lang="en" sz="2800" dirty="0" err="1"/>
              <a:t>self_esteem</a:t>
            </a:r>
            <a:r>
              <a:rPr lang="en" sz="2800" dirty="0"/>
              <a:t> ↘ </a:t>
            </a:r>
            <a:r>
              <a:rPr lang="en" sz="2800" dirty="0" err="1"/>
              <a:t>stress_level</a:t>
            </a:r>
            <a:endParaRPr lang="en" sz="2800" dirty="0"/>
          </a:p>
          <a:p>
            <a:endParaRPr lang="en" sz="2800" dirty="0"/>
          </a:p>
          <a:p>
            <a:r>
              <a:rPr lang="en" sz="2800" dirty="0"/>
              <a:t>Best model (via H2O </a:t>
            </a:r>
            <a:r>
              <a:rPr lang="en" sz="2800" dirty="0" err="1"/>
              <a:t>AutoML</a:t>
            </a:r>
            <a:r>
              <a:rPr lang="en" sz="2800" dirty="0"/>
              <a:t>): </a:t>
            </a:r>
            <a:r>
              <a:rPr lang="en" sz="2800" b="1" dirty="0" err="1"/>
              <a:t>XGBoost</a:t>
            </a:r>
            <a:r>
              <a:rPr lang="en" sz="2800" b="1" dirty="0"/>
              <a:t> Classifier, Accuracy = 87.88%</a:t>
            </a:r>
            <a:endParaRPr lang="en" sz="2800" dirty="0"/>
          </a:p>
        </p:txBody>
      </p:sp>
      <p:pic>
        <p:nvPicPr>
          <p:cNvPr id="8" name="Рисунок 7">
            <a:extLst>
              <a:ext uri="{FF2B5EF4-FFF2-40B4-BE49-F238E27FC236}">
                <a16:creationId xmlns:a16="http://schemas.microsoft.com/office/drawing/2014/main" id="{9E697450-7725-F968-E12D-AF89BA3FC515}"/>
              </a:ext>
            </a:extLst>
          </p:cNvPr>
          <p:cNvPicPr>
            <a:picLocks noChangeAspect="1"/>
          </p:cNvPicPr>
          <p:nvPr/>
        </p:nvPicPr>
        <p:blipFill>
          <a:blip r:embed="rId5"/>
          <a:stretch>
            <a:fillRect/>
          </a:stretch>
        </p:blipFill>
        <p:spPr>
          <a:xfrm>
            <a:off x="12852400" y="7721600"/>
            <a:ext cx="1778000" cy="508000"/>
          </a:xfrm>
          <a:prstGeom prst="rect">
            <a:avLst/>
          </a:prstGeom>
        </p:spPr>
      </p:pic>
      <p:pic>
        <p:nvPicPr>
          <p:cNvPr id="9" name="Audio Recording 3 нояб. 2025 г., 00:01:14">
            <a:hlinkClick r:id="" action="ppaction://media"/>
            <a:extLst>
              <a:ext uri="{FF2B5EF4-FFF2-40B4-BE49-F238E27FC236}">
                <a16:creationId xmlns:a16="http://schemas.microsoft.com/office/drawing/2014/main" id="{34CAD0DA-B126-60D9-276B-18A2D4CAE4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849769" y="6177633"/>
            <a:ext cx="812800" cy="812800"/>
          </a:xfrm>
          <a:prstGeom prst="rect">
            <a:avLst/>
          </a:prstGeom>
        </p:spPr>
      </p:pic>
    </p:spTree>
    <p:extLst>
      <p:ext uri="{BB962C8B-B14F-4D97-AF65-F5344CB8AC3E}">
        <p14:creationId xmlns:p14="http://schemas.microsoft.com/office/powerpoint/2010/main" val="38916868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F5D60B-0ED7-03DB-E0AB-6E44703C5000}"/>
              </a:ext>
            </a:extLst>
          </p:cNvPr>
          <p:cNvSpPr txBox="1"/>
          <p:nvPr/>
        </p:nvSpPr>
        <p:spPr>
          <a:xfrm>
            <a:off x="5648650" y="133568"/>
            <a:ext cx="7315200" cy="769441"/>
          </a:xfrm>
          <a:prstGeom prst="rect">
            <a:avLst/>
          </a:prstGeom>
          <a:noFill/>
        </p:spPr>
        <p:txBody>
          <a:bodyPr wrap="square">
            <a:spAutoFit/>
          </a:bodyPr>
          <a:lstStyle/>
          <a:p>
            <a:r>
              <a:rPr lang="en-US" sz="4400" dirty="0" err="1">
                <a:latin typeface="Times New Roman" panose="02020603050405020304" pitchFamily="18" charset="0"/>
                <a:cs typeface="Times New Roman" panose="02020603050405020304" pitchFamily="18" charset="0"/>
              </a:rPr>
              <a:t>WorkFlow</a:t>
            </a:r>
            <a:endParaRPr lang="ru-RU" sz="4400" dirty="0">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9C099213-20EA-A3B0-B73F-2B7289AA6408}"/>
              </a:ext>
            </a:extLst>
          </p:cNvPr>
          <p:cNvPicPr>
            <a:picLocks noChangeAspect="1"/>
          </p:cNvPicPr>
          <p:nvPr/>
        </p:nvPicPr>
        <p:blipFill>
          <a:blip r:embed="rId4"/>
          <a:stretch>
            <a:fillRect/>
          </a:stretch>
        </p:blipFill>
        <p:spPr>
          <a:xfrm>
            <a:off x="12807821" y="7578596"/>
            <a:ext cx="1822579" cy="664482"/>
          </a:xfrm>
          <a:prstGeom prst="rect">
            <a:avLst/>
          </a:prstGeom>
        </p:spPr>
      </p:pic>
      <p:pic>
        <p:nvPicPr>
          <p:cNvPr id="13" name="Рисунок 12">
            <a:extLst>
              <a:ext uri="{FF2B5EF4-FFF2-40B4-BE49-F238E27FC236}">
                <a16:creationId xmlns:a16="http://schemas.microsoft.com/office/drawing/2014/main" id="{1FE0BB9A-7261-6011-532E-42BAD06C94F8}"/>
              </a:ext>
            </a:extLst>
          </p:cNvPr>
          <p:cNvPicPr>
            <a:picLocks noChangeAspect="1"/>
          </p:cNvPicPr>
          <p:nvPr/>
        </p:nvPicPr>
        <p:blipFill>
          <a:blip r:embed="rId5"/>
          <a:stretch>
            <a:fillRect/>
          </a:stretch>
        </p:blipFill>
        <p:spPr>
          <a:xfrm>
            <a:off x="103471" y="1225584"/>
            <a:ext cx="7210823" cy="6602898"/>
          </a:xfrm>
          <a:prstGeom prst="rect">
            <a:avLst/>
          </a:prstGeom>
        </p:spPr>
      </p:pic>
      <p:sp>
        <p:nvSpPr>
          <p:cNvPr id="3" name="TextBox 2">
            <a:extLst>
              <a:ext uri="{FF2B5EF4-FFF2-40B4-BE49-F238E27FC236}">
                <a16:creationId xmlns:a16="http://schemas.microsoft.com/office/drawing/2014/main" id="{43A33A81-86B3-B292-EBC1-E603C2604FB9}"/>
              </a:ext>
            </a:extLst>
          </p:cNvPr>
          <p:cNvSpPr txBox="1"/>
          <p:nvPr/>
        </p:nvSpPr>
        <p:spPr>
          <a:xfrm>
            <a:off x="7419579" y="1193814"/>
            <a:ext cx="7315200" cy="3046988"/>
          </a:xfrm>
          <a:prstGeom prst="rect">
            <a:avLst/>
          </a:prstGeom>
          <a:noFill/>
        </p:spPr>
        <p:txBody>
          <a:bodyPr wrap="square">
            <a:spAutoFit/>
          </a:bodyPr>
          <a:lstStyle/>
          <a:p>
            <a:r>
              <a:rPr lang="ru-RU" sz="2400" dirty="0" err="1">
                <a:latin typeface="Times New Roman" panose="02020603050405020304" pitchFamily="18" charset="0"/>
                <a:cs typeface="Times New Roman" panose="02020603050405020304" pitchFamily="18" charset="0"/>
              </a:rPr>
              <a:t>Our</a:t>
            </a:r>
            <a:r>
              <a:rPr lang="ru-RU" sz="2400" dirty="0">
                <a:latin typeface="Times New Roman" panose="02020603050405020304" pitchFamily="18" charset="0"/>
                <a:cs typeface="Times New Roman" panose="02020603050405020304" pitchFamily="18" charset="0"/>
              </a:rPr>
              <a:t> ML </a:t>
            </a:r>
            <a:r>
              <a:rPr lang="ru-RU" sz="2400" dirty="0" err="1">
                <a:latin typeface="Times New Roman" panose="02020603050405020304" pitchFamily="18" charset="0"/>
                <a:cs typeface="Times New Roman" panose="02020603050405020304" pitchFamily="18" charset="0"/>
              </a:rPr>
              <a:t>workflow</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delivers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stress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assessment</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and</a:t>
            </a:r>
            <a:r>
              <a:rPr lang="ru-RU" sz="2400" dirty="0">
                <a:latin typeface="Times New Roman" panose="02020603050405020304" pitchFamily="18" charset="0"/>
                <a:cs typeface="Times New Roman" panose="02020603050405020304" pitchFamily="18" charset="0"/>
              </a:rPr>
              <a:t> AI-</a:t>
            </a:r>
            <a:r>
              <a:rPr lang="ru-RU" sz="2400" dirty="0" err="1">
                <a:latin typeface="Times New Roman" panose="02020603050405020304" pitchFamily="18" charset="0"/>
                <a:cs typeface="Times New Roman" panose="02020603050405020304" pitchFamily="18" charset="0"/>
              </a:rPr>
              <a:t>powered</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advice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in</a:t>
            </a:r>
            <a:r>
              <a:rPr lang="ru-RU" sz="2400" dirty="0">
                <a:latin typeface="Times New Roman" panose="02020603050405020304" pitchFamily="18" charset="0"/>
                <a:cs typeface="Times New Roman" panose="02020603050405020304" pitchFamily="18" charset="0"/>
              </a:rPr>
              <a:t> 3 </a:t>
            </a:r>
            <a:r>
              <a:rPr lang="ru-RU" sz="2400" dirty="0" err="1">
                <a:latin typeface="Times New Roman" panose="02020603050405020304" pitchFamily="18" charset="0"/>
                <a:cs typeface="Times New Roman" panose="02020603050405020304" pitchFamily="18" charset="0"/>
              </a:rPr>
              <a:t>seamless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steps</a:t>
            </a:r>
            <a:r>
              <a:rPr lang="ru-RU" sz="2400" dirty="0">
                <a:latin typeface="Times New Roman" panose="02020603050405020304" pitchFamily="18" charset="0"/>
                <a:cs typeface="Times New Roman" panose="02020603050405020304" pitchFamily="18" charset="0"/>
              </a:rPr>
              <a:t>: User </a:t>
            </a:r>
            <a:r>
              <a:rPr lang="ru-RU" sz="2400" dirty="0" err="1">
                <a:latin typeface="Times New Roman" panose="02020603050405020304" pitchFamily="18" charset="0"/>
                <a:cs typeface="Times New Roman" panose="02020603050405020304" pitchFamily="18" charset="0"/>
              </a:rPr>
              <a:t>inputs</a:t>
            </a:r>
            <a:r>
              <a:rPr lang="ru-RU" sz="2400" dirty="0">
                <a:latin typeface="Times New Roman" panose="02020603050405020304" pitchFamily="18" charset="0"/>
                <a:cs typeface="Times New Roman" panose="02020603050405020304" pitchFamily="18" charset="0"/>
              </a:rPr>
              <a:t> 8 </a:t>
            </a:r>
            <a:r>
              <a:rPr lang="ru-RU" sz="2400" dirty="0" err="1">
                <a:latin typeface="Times New Roman" panose="02020603050405020304" pitchFamily="18" charset="0"/>
                <a:cs typeface="Times New Roman" panose="02020603050405020304" pitchFamily="18" charset="0"/>
              </a:rPr>
              <a:t>key</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parameters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via</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sliders</a:t>
            </a:r>
            <a:r>
              <a:rPr lang="ru-RU" sz="2400" dirty="0">
                <a:latin typeface="Times New Roman" panose="02020603050405020304" pitchFamily="18" charset="0"/>
                <a:cs typeface="Times New Roman" panose="02020603050405020304" pitchFamily="18" charset="0"/>
              </a:rPr>
              <a:t> → </a:t>
            </a:r>
            <a:r>
              <a:rPr lang="ru-RU" sz="2400" dirty="0" err="1">
                <a:latin typeface="Times New Roman" panose="02020603050405020304" pitchFamily="18" charset="0"/>
                <a:cs typeface="Times New Roman" panose="02020603050405020304" pitchFamily="18" charset="0"/>
              </a:rPr>
              <a:t>XGBoost</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model</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analyzes</a:t>
            </a:r>
            <a:r>
              <a:rPr lang="ru-RU" sz="2400" dirty="0">
                <a:latin typeface="Times New Roman" panose="02020603050405020304" pitchFamily="18" charset="0"/>
                <a:cs typeface="Times New Roman" panose="02020603050405020304" pitchFamily="18" charset="0"/>
              </a:rPr>
              <a:t> 21 </a:t>
            </a:r>
            <a:r>
              <a:rPr lang="ru-RU" sz="2400" dirty="0" err="1">
                <a:latin typeface="Times New Roman" panose="02020603050405020304" pitchFamily="18" charset="0"/>
                <a:cs typeface="Times New Roman" panose="02020603050405020304" pitchFamily="18" charset="0"/>
              </a:rPr>
              <a:t>features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to</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predict</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stress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level</a:t>
            </a:r>
            <a:r>
              <a:rPr lang="ru-RU" sz="2400" dirty="0">
                <a:latin typeface="Times New Roman" panose="02020603050405020304" pitchFamily="18" charset="0"/>
                <a:cs typeface="Times New Roman" panose="02020603050405020304" pitchFamily="18" charset="0"/>
              </a:rPr>
              <a:t> (87.88% </a:t>
            </a:r>
            <a:r>
              <a:rPr lang="ru-RU" sz="2400" dirty="0" err="1">
                <a:latin typeface="Times New Roman" panose="02020603050405020304" pitchFamily="18" charset="0"/>
                <a:cs typeface="Times New Roman" panose="02020603050405020304" pitchFamily="18" charset="0"/>
              </a:rPr>
              <a:t>accuracy</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and</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identifies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top</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contributing</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factors</a:t>
            </a:r>
            <a:r>
              <a:rPr lang="ru-RU" sz="2400" dirty="0">
                <a:latin typeface="Times New Roman" panose="02020603050405020304" pitchFamily="18" charset="0"/>
                <a:cs typeface="Times New Roman" panose="02020603050405020304" pitchFamily="18" charset="0"/>
              </a:rPr>
              <a:t> → Gemini AI </a:t>
            </a:r>
            <a:r>
              <a:rPr lang="ru-RU" sz="2400" dirty="0" err="1">
                <a:latin typeface="Times New Roman" panose="02020603050405020304" pitchFamily="18" charset="0"/>
                <a:cs typeface="Times New Roman" panose="02020603050405020304" pitchFamily="18" charset="0"/>
              </a:rPr>
              <a:t>generates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personalized</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recommendations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based</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on</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specific</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stress</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profile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Complete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automated</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pipeline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from</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data</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to</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actionable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advice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in</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under</a:t>
            </a:r>
            <a:r>
              <a:rPr lang="ru-RU" sz="2400" dirty="0">
                <a:latin typeface="Times New Roman" panose="02020603050405020304" pitchFamily="18" charset="0"/>
                <a:cs typeface="Times New Roman" panose="02020603050405020304" pitchFamily="18" charset="0"/>
              </a:rPr>
              <a:t> 5 </a:t>
            </a:r>
            <a:r>
              <a:rPr lang="ru-RU" sz="2400" dirty="0" err="1">
                <a:latin typeface="Times New Roman" panose="02020603050405020304" pitchFamily="18" charset="0"/>
                <a:cs typeface="Times New Roman" panose="02020603050405020304" pitchFamily="18" charset="0"/>
              </a:rPr>
              <a:t>seconds</a:t>
            </a:r>
            <a:r>
              <a:rPr lang="ru-RU" sz="2400" dirty="0">
                <a:latin typeface="Times New Roman" panose="02020603050405020304" pitchFamily="18" charset="0"/>
                <a:cs typeface="Times New Roman" panose="02020603050405020304" pitchFamily="18" charset="0"/>
              </a:rPr>
              <a:t>.</a:t>
            </a:r>
          </a:p>
        </p:txBody>
      </p:sp>
      <p:grpSp>
        <p:nvGrpSpPr>
          <p:cNvPr id="4" name="Google Shape;2078;p48">
            <a:extLst>
              <a:ext uri="{FF2B5EF4-FFF2-40B4-BE49-F238E27FC236}">
                <a16:creationId xmlns:a16="http://schemas.microsoft.com/office/drawing/2014/main" id="{D9323E98-A51D-2638-825A-48F20A7FA463}"/>
              </a:ext>
            </a:extLst>
          </p:cNvPr>
          <p:cNvGrpSpPr/>
          <p:nvPr/>
        </p:nvGrpSpPr>
        <p:grpSpPr>
          <a:xfrm>
            <a:off x="8954530" y="4444684"/>
            <a:ext cx="5240548" cy="3858366"/>
            <a:chOff x="238125" y="3084400"/>
            <a:chExt cx="753750" cy="647475"/>
          </a:xfrm>
        </p:grpSpPr>
        <p:sp>
          <p:nvSpPr>
            <p:cNvPr id="7" name="Google Shape;2079;p48">
              <a:extLst>
                <a:ext uri="{FF2B5EF4-FFF2-40B4-BE49-F238E27FC236}">
                  <a16:creationId xmlns:a16="http://schemas.microsoft.com/office/drawing/2014/main" id="{DB8B7C6B-3942-F901-2CC8-58597A80CF90}"/>
                </a:ext>
              </a:extLst>
            </p:cNvPr>
            <p:cNvSpPr/>
            <p:nvPr/>
          </p:nvSpPr>
          <p:spPr>
            <a:xfrm>
              <a:off x="442900" y="3397500"/>
              <a:ext cx="72275" cy="127500"/>
            </a:xfrm>
            <a:custGeom>
              <a:avLst/>
              <a:gdLst/>
              <a:ahLst/>
              <a:cxnLst/>
              <a:rect l="l" t="t" r="r" b="b"/>
              <a:pathLst>
                <a:path w="2891" h="5100" extrusionOk="0">
                  <a:moveTo>
                    <a:pt x="2266" y="1"/>
                  </a:moveTo>
                  <a:cubicBezTo>
                    <a:pt x="2077" y="1"/>
                    <a:pt x="1853" y="188"/>
                    <a:pt x="1678" y="891"/>
                  </a:cubicBezTo>
                  <a:cubicBezTo>
                    <a:pt x="1311" y="2385"/>
                    <a:pt x="289" y="4267"/>
                    <a:pt x="289" y="4267"/>
                  </a:cubicBezTo>
                  <a:cubicBezTo>
                    <a:pt x="289" y="4267"/>
                    <a:pt x="0" y="5078"/>
                    <a:pt x="310" y="5099"/>
                  </a:cubicBezTo>
                  <a:cubicBezTo>
                    <a:pt x="312" y="5099"/>
                    <a:pt x="313" y="5099"/>
                    <a:pt x="314" y="5099"/>
                  </a:cubicBezTo>
                  <a:cubicBezTo>
                    <a:pt x="644" y="5099"/>
                    <a:pt x="2890" y="1144"/>
                    <a:pt x="2890" y="1144"/>
                  </a:cubicBezTo>
                  <a:lnTo>
                    <a:pt x="2651" y="242"/>
                  </a:lnTo>
                  <a:cubicBezTo>
                    <a:pt x="2651" y="242"/>
                    <a:pt x="2481" y="1"/>
                    <a:pt x="226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80;p48">
              <a:extLst>
                <a:ext uri="{FF2B5EF4-FFF2-40B4-BE49-F238E27FC236}">
                  <a16:creationId xmlns:a16="http://schemas.microsoft.com/office/drawing/2014/main" id="{B3B09A20-D049-82E4-6A44-58C1D843617F}"/>
                </a:ext>
              </a:extLst>
            </p:cNvPr>
            <p:cNvSpPr/>
            <p:nvPr/>
          </p:nvSpPr>
          <p:spPr>
            <a:xfrm>
              <a:off x="444475" y="3397075"/>
              <a:ext cx="71050" cy="128450"/>
            </a:xfrm>
            <a:custGeom>
              <a:avLst/>
              <a:gdLst/>
              <a:ahLst/>
              <a:cxnLst/>
              <a:rect l="l" t="t" r="r" b="b"/>
              <a:pathLst>
                <a:path w="2842" h="5138" extrusionOk="0">
                  <a:moveTo>
                    <a:pt x="2200" y="34"/>
                  </a:moveTo>
                  <a:cubicBezTo>
                    <a:pt x="2390" y="34"/>
                    <a:pt x="2553" y="245"/>
                    <a:pt x="2567" y="266"/>
                  </a:cubicBezTo>
                  <a:lnTo>
                    <a:pt x="2806" y="1154"/>
                  </a:lnTo>
                  <a:cubicBezTo>
                    <a:pt x="1897" y="2748"/>
                    <a:pt x="473" y="5102"/>
                    <a:pt x="247" y="5102"/>
                  </a:cubicBezTo>
                  <a:cubicBezTo>
                    <a:pt x="205" y="5095"/>
                    <a:pt x="177" y="5074"/>
                    <a:pt x="156" y="5046"/>
                  </a:cubicBezTo>
                  <a:cubicBezTo>
                    <a:pt x="36" y="4862"/>
                    <a:pt x="240" y="4291"/>
                    <a:pt x="240" y="4291"/>
                  </a:cubicBezTo>
                  <a:cubicBezTo>
                    <a:pt x="247" y="4270"/>
                    <a:pt x="1263" y="2388"/>
                    <a:pt x="1629" y="908"/>
                  </a:cubicBezTo>
                  <a:cubicBezTo>
                    <a:pt x="1763" y="372"/>
                    <a:pt x="1939" y="83"/>
                    <a:pt x="2151" y="41"/>
                  </a:cubicBezTo>
                  <a:lnTo>
                    <a:pt x="2200" y="41"/>
                  </a:lnTo>
                  <a:lnTo>
                    <a:pt x="2200" y="34"/>
                  </a:lnTo>
                  <a:close/>
                  <a:moveTo>
                    <a:pt x="2196" y="1"/>
                  </a:moveTo>
                  <a:cubicBezTo>
                    <a:pt x="2179" y="1"/>
                    <a:pt x="2161" y="2"/>
                    <a:pt x="2144" y="5"/>
                  </a:cubicBezTo>
                  <a:cubicBezTo>
                    <a:pt x="1918" y="48"/>
                    <a:pt x="1735" y="351"/>
                    <a:pt x="1601" y="901"/>
                  </a:cubicBezTo>
                  <a:cubicBezTo>
                    <a:pt x="1234" y="2381"/>
                    <a:pt x="219" y="4256"/>
                    <a:pt x="205" y="4277"/>
                  </a:cubicBezTo>
                  <a:cubicBezTo>
                    <a:pt x="198" y="4305"/>
                    <a:pt x="1" y="4869"/>
                    <a:pt x="128" y="5074"/>
                  </a:cubicBezTo>
                  <a:cubicBezTo>
                    <a:pt x="156" y="5109"/>
                    <a:pt x="198" y="5137"/>
                    <a:pt x="247" y="5137"/>
                  </a:cubicBezTo>
                  <a:cubicBezTo>
                    <a:pt x="572" y="5137"/>
                    <a:pt x="2609" y="1577"/>
                    <a:pt x="2842" y="1154"/>
                  </a:cubicBezTo>
                  <a:cubicBezTo>
                    <a:pt x="2842" y="1154"/>
                    <a:pt x="2609" y="266"/>
                    <a:pt x="2602" y="252"/>
                  </a:cubicBezTo>
                  <a:cubicBezTo>
                    <a:pt x="2595" y="239"/>
                    <a:pt x="2419" y="1"/>
                    <a:pt x="219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1;p48">
              <a:extLst>
                <a:ext uri="{FF2B5EF4-FFF2-40B4-BE49-F238E27FC236}">
                  <a16:creationId xmlns:a16="http://schemas.microsoft.com/office/drawing/2014/main" id="{B5FF9F83-ADAD-5002-48F1-5A87262E8156}"/>
                </a:ext>
              </a:extLst>
            </p:cNvPr>
            <p:cNvSpPr/>
            <p:nvPr/>
          </p:nvSpPr>
          <p:spPr>
            <a:xfrm>
              <a:off x="354950" y="3404250"/>
              <a:ext cx="94675" cy="37175"/>
            </a:xfrm>
            <a:custGeom>
              <a:avLst/>
              <a:gdLst/>
              <a:ahLst/>
              <a:cxnLst/>
              <a:rect l="l" t="t" r="r" b="b"/>
              <a:pathLst>
                <a:path w="3787" h="1487" extrusionOk="0">
                  <a:moveTo>
                    <a:pt x="3710" y="0"/>
                  </a:moveTo>
                  <a:cubicBezTo>
                    <a:pt x="3333" y="0"/>
                    <a:pt x="1675" y="12"/>
                    <a:pt x="565" y="240"/>
                  </a:cubicBezTo>
                  <a:cubicBezTo>
                    <a:pt x="219" y="303"/>
                    <a:pt x="1" y="642"/>
                    <a:pt x="64" y="980"/>
                  </a:cubicBezTo>
                  <a:cubicBezTo>
                    <a:pt x="78" y="1037"/>
                    <a:pt x="99" y="1093"/>
                    <a:pt x="128" y="1149"/>
                  </a:cubicBezTo>
                  <a:cubicBezTo>
                    <a:pt x="235" y="1358"/>
                    <a:pt x="454" y="1486"/>
                    <a:pt x="685" y="1486"/>
                  </a:cubicBezTo>
                  <a:cubicBezTo>
                    <a:pt x="727" y="1486"/>
                    <a:pt x="769" y="1482"/>
                    <a:pt x="811" y="1474"/>
                  </a:cubicBezTo>
                  <a:cubicBezTo>
                    <a:pt x="1851" y="1268"/>
                    <a:pt x="3538" y="1262"/>
                    <a:pt x="3756" y="1262"/>
                  </a:cubicBezTo>
                  <a:cubicBezTo>
                    <a:pt x="3770" y="1262"/>
                    <a:pt x="3778" y="1262"/>
                    <a:pt x="3779" y="1262"/>
                  </a:cubicBezTo>
                  <a:lnTo>
                    <a:pt x="3786" y="0"/>
                  </a:lnTo>
                  <a:cubicBezTo>
                    <a:pt x="3778" y="0"/>
                    <a:pt x="3752" y="0"/>
                    <a:pt x="371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2;p48">
              <a:extLst>
                <a:ext uri="{FF2B5EF4-FFF2-40B4-BE49-F238E27FC236}">
                  <a16:creationId xmlns:a16="http://schemas.microsoft.com/office/drawing/2014/main" id="{65551F90-B479-41BC-E5B2-6A21FDE97307}"/>
                </a:ext>
              </a:extLst>
            </p:cNvPr>
            <p:cNvSpPr/>
            <p:nvPr/>
          </p:nvSpPr>
          <p:spPr>
            <a:xfrm>
              <a:off x="354425" y="3403725"/>
              <a:ext cx="95200" cy="38075"/>
            </a:xfrm>
            <a:custGeom>
              <a:avLst/>
              <a:gdLst/>
              <a:ahLst/>
              <a:cxnLst/>
              <a:rect l="l" t="t" r="r" b="b"/>
              <a:pathLst>
                <a:path w="3808" h="1523" extrusionOk="0">
                  <a:moveTo>
                    <a:pt x="3731" y="0"/>
                  </a:moveTo>
                  <a:cubicBezTo>
                    <a:pt x="3353" y="0"/>
                    <a:pt x="1689" y="11"/>
                    <a:pt x="579" y="240"/>
                  </a:cubicBezTo>
                  <a:cubicBezTo>
                    <a:pt x="226" y="310"/>
                    <a:pt x="1" y="649"/>
                    <a:pt x="71" y="1001"/>
                  </a:cubicBezTo>
                  <a:cubicBezTo>
                    <a:pt x="85" y="1065"/>
                    <a:pt x="99" y="1121"/>
                    <a:pt x="127" y="1170"/>
                  </a:cubicBezTo>
                  <a:cubicBezTo>
                    <a:pt x="240" y="1389"/>
                    <a:pt x="466" y="1523"/>
                    <a:pt x="713" y="1523"/>
                  </a:cubicBezTo>
                  <a:cubicBezTo>
                    <a:pt x="755" y="1523"/>
                    <a:pt x="797" y="1523"/>
                    <a:pt x="839" y="1509"/>
                  </a:cubicBezTo>
                  <a:cubicBezTo>
                    <a:pt x="1879" y="1303"/>
                    <a:pt x="3559" y="1297"/>
                    <a:pt x="3777" y="1297"/>
                  </a:cubicBezTo>
                  <a:cubicBezTo>
                    <a:pt x="3791" y="1297"/>
                    <a:pt x="3799" y="1297"/>
                    <a:pt x="3800" y="1297"/>
                  </a:cubicBezTo>
                  <a:lnTo>
                    <a:pt x="3800" y="1262"/>
                  </a:lnTo>
                  <a:cubicBezTo>
                    <a:pt x="3799" y="1262"/>
                    <a:pt x="3791" y="1262"/>
                    <a:pt x="3778" y="1262"/>
                  </a:cubicBezTo>
                  <a:cubicBezTo>
                    <a:pt x="3565" y="1262"/>
                    <a:pt x="1874" y="1268"/>
                    <a:pt x="832" y="1481"/>
                  </a:cubicBezTo>
                  <a:cubicBezTo>
                    <a:pt x="794" y="1487"/>
                    <a:pt x="756" y="1491"/>
                    <a:pt x="719" y="1491"/>
                  </a:cubicBezTo>
                  <a:cubicBezTo>
                    <a:pt x="486" y="1491"/>
                    <a:pt x="272" y="1363"/>
                    <a:pt x="163" y="1156"/>
                  </a:cubicBezTo>
                  <a:cubicBezTo>
                    <a:pt x="134" y="1107"/>
                    <a:pt x="120" y="1051"/>
                    <a:pt x="106" y="994"/>
                  </a:cubicBezTo>
                  <a:cubicBezTo>
                    <a:pt x="43" y="663"/>
                    <a:pt x="254" y="339"/>
                    <a:pt x="586" y="275"/>
                  </a:cubicBezTo>
                  <a:cubicBezTo>
                    <a:pt x="1696" y="47"/>
                    <a:pt x="3354" y="35"/>
                    <a:pt x="3731" y="35"/>
                  </a:cubicBezTo>
                  <a:cubicBezTo>
                    <a:pt x="3773" y="35"/>
                    <a:pt x="3799" y="35"/>
                    <a:pt x="3807" y="35"/>
                  </a:cubicBezTo>
                  <a:lnTo>
                    <a:pt x="3807" y="0"/>
                  </a:lnTo>
                  <a:cubicBezTo>
                    <a:pt x="3799" y="0"/>
                    <a:pt x="3773" y="0"/>
                    <a:pt x="373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83;p48">
              <a:extLst>
                <a:ext uri="{FF2B5EF4-FFF2-40B4-BE49-F238E27FC236}">
                  <a16:creationId xmlns:a16="http://schemas.microsoft.com/office/drawing/2014/main" id="{23E6E8AB-4AA8-9538-9287-0F5FA8E320B1}"/>
                </a:ext>
              </a:extLst>
            </p:cNvPr>
            <p:cNvSpPr/>
            <p:nvPr/>
          </p:nvSpPr>
          <p:spPr>
            <a:xfrm>
              <a:off x="362375" y="3413800"/>
              <a:ext cx="14800" cy="20250"/>
            </a:xfrm>
            <a:custGeom>
              <a:avLst/>
              <a:gdLst/>
              <a:ahLst/>
              <a:cxnLst/>
              <a:rect l="l" t="t" r="r" b="b"/>
              <a:pathLst>
                <a:path w="592" h="810" extrusionOk="0">
                  <a:moveTo>
                    <a:pt x="406" y="1"/>
                  </a:moveTo>
                  <a:cubicBezTo>
                    <a:pt x="260" y="1"/>
                    <a:pt x="0" y="190"/>
                    <a:pt x="28" y="464"/>
                  </a:cubicBezTo>
                  <a:cubicBezTo>
                    <a:pt x="63" y="810"/>
                    <a:pt x="331" y="767"/>
                    <a:pt x="486" y="781"/>
                  </a:cubicBezTo>
                  <a:cubicBezTo>
                    <a:pt x="490" y="782"/>
                    <a:pt x="493" y="782"/>
                    <a:pt x="497" y="782"/>
                  </a:cubicBezTo>
                  <a:cubicBezTo>
                    <a:pt x="549" y="782"/>
                    <a:pt x="591" y="736"/>
                    <a:pt x="585" y="683"/>
                  </a:cubicBezTo>
                  <a:cubicBezTo>
                    <a:pt x="571" y="507"/>
                    <a:pt x="550" y="154"/>
                    <a:pt x="493" y="48"/>
                  </a:cubicBezTo>
                  <a:cubicBezTo>
                    <a:pt x="479" y="16"/>
                    <a:pt x="447" y="1"/>
                    <a:pt x="406"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84;p48">
              <a:extLst>
                <a:ext uri="{FF2B5EF4-FFF2-40B4-BE49-F238E27FC236}">
                  <a16:creationId xmlns:a16="http://schemas.microsoft.com/office/drawing/2014/main" id="{537E7921-5B5C-4457-14BE-7E9AD59FFC86}"/>
                </a:ext>
              </a:extLst>
            </p:cNvPr>
            <p:cNvSpPr/>
            <p:nvPr/>
          </p:nvSpPr>
          <p:spPr>
            <a:xfrm>
              <a:off x="362350" y="3413375"/>
              <a:ext cx="15175" cy="20500"/>
            </a:xfrm>
            <a:custGeom>
              <a:avLst/>
              <a:gdLst/>
              <a:ahLst/>
              <a:cxnLst/>
              <a:rect l="l" t="t" r="r" b="b"/>
              <a:pathLst>
                <a:path w="607" h="820" extrusionOk="0">
                  <a:moveTo>
                    <a:pt x="410" y="37"/>
                  </a:moveTo>
                  <a:cubicBezTo>
                    <a:pt x="438" y="37"/>
                    <a:pt x="459" y="44"/>
                    <a:pt x="473" y="72"/>
                  </a:cubicBezTo>
                  <a:cubicBezTo>
                    <a:pt x="529" y="178"/>
                    <a:pt x="551" y="545"/>
                    <a:pt x="565" y="700"/>
                  </a:cubicBezTo>
                  <a:cubicBezTo>
                    <a:pt x="565" y="721"/>
                    <a:pt x="558" y="742"/>
                    <a:pt x="544" y="756"/>
                  </a:cubicBezTo>
                  <a:cubicBezTo>
                    <a:pt x="529" y="770"/>
                    <a:pt x="508" y="777"/>
                    <a:pt x="487" y="777"/>
                  </a:cubicBezTo>
                  <a:lnTo>
                    <a:pt x="424" y="777"/>
                  </a:lnTo>
                  <a:cubicBezTo>
                    <a:pt x="269" y="770"/>
                    <a:pt x="71" y="763"/>
                    <a:pt x="43" y="474"/>
                  </a:cubicBezTo>
                  <a:cubicBezTo>
                    <a:pt x="29" y="277"/>
                    <a:pt x="163" y="101"/>
                    <a:pt x="353" y="44"/>
                  </a:cubicBezTo>
                  <a:cubicBezTo>
                    <a:pt x="367" y="37"/>
                    <a:pt x="388" y="37"/>
                    <a:pt x="410" y="37"/>
                  </a:cubicBezTo>
                  <a:close/>
                  <a:moveTo>
                    <a:pt x="408" y="1"/>
                  </a:moveTo>
                  <a:cubicBezTo>
                    <a:pt x="389" y="1"/>
                    <a:pt x="368" y="3"/>
                    <a:pt x="346" y="9"/>
                  </a:cubicBezTo>
                  <a:cubicBezTo>
                    <a:pt x="142" y="72"/>
                    <a:pt x="1" y="270"/>
                    <a:pt x="8" y="481"/>
                  </a:cubicBezTo>
                  <a:cubicBezTo>
                    <a:pt x="43" y="798"/>
                    <a:pt x="276" y="813"/>
                    <a:pt x="424" y="813"/>
                  </a:cubicBezTo>
                  <a:lnTo>
                    <a:pt x="494" y="813"/>
                  </a:lnTo>
                  <a:lnTo>
                    <a:pt x="494" y="820"/>
                  </a:lnTo>
                  <a:cubicBezTo>
                    <a:pt x="558" y="820"/>
                    <a:pt x="607" y="763"/>
                    <a:pt x="600" y="700"/>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5;p48">
              <a:extLst>
                <a:ext uri="{FF2B5EF4-FFF2-40B4-BE49-F238E27FC236}">
                  <a16:creationId xmlns:a16="http://schemas.microsoft.com/office/drawing/2014/main" id="{BC43A890-51FE-6106-DFC0-72F12176B1F7}"/>
                </a:ext>
              </a:extLst>
            </p:cNvPr>
            <p:cNvSpPr/>
            <p:nvPr/>
          </p:nvSpPr>
          <p:spPr>
            <a:xfrm>
              <a:off x="378400" y="3415175"/>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6;p48">
              <a:extLst>
                <a:ext uri="{FF2B5EF4-FFF2-40B4-BE49-F238E27FC236}">
                  <a16:creationId xmlns:a16="http://schemas.microsoft.com/office/drawing/2014/main" id="{21B5D487-56B9-007F-E0CA-A74763F804C1}"/>
                </a:ext>
              </a:extLst>
            </p:cNvPr>
            <p:cNvSpPr/>
            <p:nvPr/>
          </p:nvSpPr>
          <p:spPr>
            <a:xfrm>
              <a:off x="378050" y="3415000"/>
              <a:ext cx="2475" cy="10950"/>
            </a:xfrm>
            <a:custGeom>
              <a:avLst/>
              <a:gdLst/>
              <a:ahLst/>
              <a:cxnLst/>
              <a:rect l="l" t="t" r="r" b="b"/>
              <a:pathLst>
                <a:path w="99" h="438" extrusionOk="0">
                  <a:moveTo>
                    <a:pt x="14" y="0"/>
                  </a:moveTo>
                  <a:lnTo>
                    <a:pt x="14" y="0"/>
                  </a:lnTo>
                  <a:cubicBezTo>
                    <a:pt x="7" y="7"/>
                    <a:pt x="0" y="22"/>
                    <a:pt x="85" y="437"/>
                  </a:cubicBezTo>
                  <a:lnTo>
                    <a:pt x="99" y="416"/>
                  </a:lnTo>
                  <a:cubicBezTo>
                    <a:pt x="71" y="233"/>
                    <a:pt x="42" y="36"/>
                    <a:pt x="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87;p48">
              <a:extLst>
                <a:ext uri="{FF2B5EF4-FFF2-40B4-BE49-F238E27FC236}">
                  <a16:creationId xmlns:a16="http://schemas.microsoft.com/office/drawing/2014/main" id="{028F29E2-BFEF-C265-434A-846B8A9C79A7}"/>
                </a:ext>
              </a:extLst>
            </p:cNvPr>
            <p:cNvSpPr/>
            <p:nvPr/>
          </p:nvSpPr>
          <p:spPr>
            <a:xfrm>
              <a:off x="400950" y="3410775"/>
              <a:ext cx="1975" cy="18350"/>
            </a:xfrm>
            <a:custGeom>
              <a:avLst/>
              <a:gdLst/>
              <a:ahLst/>
              <a:cxnLst/>
              <a:rect l="l" t="t" r="r" b="b"/>
              <a:pathLst>
                <a:path w="79" h="734" extrusionOk="0">
                  <a:moveTo>
                    <a:pt x="1" y="0"/>
                  </a:moveTo>
                  <a:lnTo>
                    <a:pt x="1" y="0"/>
                  </a:lnTo>
                  <a:cubicBezTo>
                    <a:pt x="8" y="247"/>
                    <a:pt x="36" y="487"/>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88;p48">
              <a:extLst>
                <a:ext uri="{FF2B5EF4-FFF2-40B4-BE49-F238E27FC236}">
                  <a16:creationId xmlns:a16="http://schemas.microsoft.com/office/drawing/2014/main" id="{315E3699-9C46-35FD-B8BF-74E05135FC4C}"/>
                </a:ext>
              </a:extLst>
            </p:cNvPr>
            <p:cNvSpPr/>
            <p:nvPr/>
          </p:nvSpPr>
          <p:spPr>
            <a:xfrm>
              <a:off x="400425" y="3410775"/>
              <a:ext cx="2850" cy="18350"/>
            </a:xfrm>
            <a:custGeom>
              <a:avLst/>
              <a:gdLst/>
              <a:ahLst/>
              <a:cxnLst/>
              <a:rect l="l" t="t" r="r" b="b"/>
              <a:pathLst>
                <a:path w="114" h="734" extrusionOk="0">
                  <a:moveTo>
                    <a:pt x="0" y="0"/>
                  </a:moveTo>
                  <a:cubicBezTo>
                    <a:pt x="14" y="247"/>
                    <a:pt x="43" y="494"/>
                    <a:pt x="78" y="733"/>
                  </a:cubicBezTo>
                  <a:lnTo>
                    <a:pt x="113" y="726"/>
                  </a:lnTo>
                  <a:cubicBezTo>
                    <a:pt x="78"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89;p48">
              <a:extLst>
                <a:ext uri="{FF2B5EF4-FFF2-40B4-BE49-F238E27FC236}">
                  <a16:creationId xmlns:a16="http://schemas.microsoft.com/office/drawing/2014/main" id="{869F60F2-DF21-4180-B818-7DC38DF61BAC}"/>
                </a:ext>
              </a:extLst>
            </p:cNvPr>
            <p:cNvSpPr/>
            <p:nvPr/>
          </p:nvSpPr>
          <p:spPr>
            <a:xfrm>
              <a:off x="407125" y="3410050"/>
              <a:ext cx="1075" cy="17300"/>
            </a:xfrm>
            <a:custGeom>
              <a:avLst/>
              <a:gdLst/>
              <a:ahLst/>
              <a:cxnLst/>
              <a:rect l="l" t="t" r="r" b="b"/>
              <a:pathLst>
                <a:path w="43" h="692" extrusionOk="0">
                  <a:moveTo>
                    <a:pt x="14" y="1"/>
                  </a:moveTo>
                  <a:cubicBezTo>
                    <a:pt x="0" y="234"/>
                    <a:pt x="7" y="466"/>
                    <a:pt x="43"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0;p48">
              <a:extLst>
                <a:ext uri="{FF2B5EF4-FFF2-40B4-BE49-F238E27FC236}">
                  <a16:creationId xmlns:a16="http://schemas.microsoft.com/office/drawing/2014/main" id="{F1749DFD-BFBB-38BF-F11A-38A714ABA3E3}"/>
                </a:ext>
              </a:extLst>
            </p:cNvPr>
            <p:cNvSpPr/>
            <p:nvPr/>
          </p:nvSpPr>
          <p:spPr>
            <a:xfrm>
              <a:off x="406600" y="3410050"/>
              <a:ext cx="2125" cy="17300"/>
            </a:xfrm>
            <a:custGeom>
              <a:avLst/>
              <a:gdLst/>
              <a:ahLst/>
              <a:cxnLst/>
              <a:rect l="l" t="t" r="r" b="b"/>
              <a:pathLst>
                <a:path w="85" h="692" extrusionOk="0">
                  <a:moveTo>
                    <a:pt x="14" y="1"/>
                  </a:moveTo>
                  <a:lnTo>
                    <a:pt x="14" y="1"/>
                  </a:lnTo>
                  <a:cubicBezTo>
                    <a:pt x="0" y="234"/>
                    <a:pt x="14" y="466"/>
                    <a:pt x="49" y="692"/>
                  </a:cubicBezTo>
                  <a:lnTo>
                    <a:pt x="85" y="692"/>
                  </a:lnTo>
                  <a:cubicBezTo>
                    <a:pt x="49" y="459"/>
                    <a:pt x="28"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1;p48">
              <a:extLst>
                <a:ext uri="{FF2B5EF4-FFF2-40B4-BE49-F238E27FC236}">
                  <a16:creationId xmlns:a16="http://schemas.microsoft.com/office/drawing/2014/main" id="{CC1AA247-A29C-4346-85B4-632508AED77D}"/>
                </a:ext>
              </a:extLst>
            </p:cNvPr>
            <p:cNvSpPr/>
            <p:nvPr/>
          </p:nvSpPr>
          <p:spPr>
            <a:xfrm>
              <a:off x="350200" y="3425550"/>
              <a:ext cx="105225" cy="37125"/>
            </a:xfrm>
            <a:custGeom>
              <a:avLst/>
              <a:gdLst/>
              <a:ahLst/>
              <a:cxnLst/>
              <a:rect l="l" t="t" r="r" b="b"/>
              <a:pathLst>
                <a:path w="4209" h="1485" extrusionOk="0">
                  <a:moveTo>
                    <a:pt x="4045" y="1"/>
                  </a:moveTo>
                  <a:cubicBezTo>
                    <a:pt x="3482" y="1"/>
                    <a:pt x="1621" y="16"/>
                    <a:pt x="557" y="234"/>
                  </a:cubicBezTo>
                  <a:cubicBezTo>
                    <a:pt x="219" y="297"/>
                    <a:pt x="0" y="636"/>
                    <a:pt x="64" y="974"/>
                  </a:cubicBezTo>
                  <a:cubicBezTo>
                    <a:pt x="78" y="1031"/>
                    <a:pt x="99" y="1087"/>
                    <a:pt x="120" y="1143"/>
                  </a:cubicBezTo>
                  <a:cubicBezTo>
                    <a:pt x="236" y="1356"/>
                    <a:pt x="461" y="1485"/>
                    <a:pt x="697" y="1485"/>
                  </a:cubicBezTo>
                  <a:cubicBezTo>
                    <a:pt x="735" y="1485"/>
                    <a:pt x="773" y="1481"/>
                    <a:pt x="811" y="1475"/>
                  </a:cubicBezTo>
                  <a:cubicBezTo>
                    <a:pt x="1853" y="1262"/>
                    <a:pt x="3544" y="1256"/>
                    <a:pt x="3757" y="1256"/>
                  </a:cubicBezTo>
                  <a:cubicBezTo>
                    <a:pt x="3770" y="1256"/>
                    <a:pt x="3778" y="1256"/>
                    <a:pt x="3779" y="1256"/>
                  </a:cubicBezTo>
                  <a:lnTo>
                    <a:pt x="4209" y="1"/>
                  </a:lnTo>
                  <a:cubicBezTo>
                    <a:pt x="4197" y="1"/>
                    <a:pt x="4139" y="1"/>
                    <a:pt x="4045"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2;p48">
              <a:extLst>
                <a:ext uri="{FF2B5EF4-FFF2-40B4-BE49-F238E27FC236}">
                  <a16:creationId xmlns:a16="http://schemas.microsoft.com/office/drawing/2014/main" id="{4D144A7E-EA86-7D99-9F6E-7BC84BD1BE83}"/>
                </a:ext>
              </a:extLst>
            </p:cNvPr>
            <p:cNvSpPr/>
            <p:nvPr/>
          </p:nvSpPr>
          <p:spPr>
            <a:xfrm>
              <a:off x="349675" y="3425050"/>
              <a:ext cx="105750" cy="38075"/>
            </a:xfrm>
            <a:custGeom>
              <a:avLst/>
              <a:gdLst/>
              <a:ahLst/>
              <a:cxnLst/>
              <a:rect l="l" t="t" r="r" b="b"/>
              <a:pathLst>
                <a:path w="4230" h="1523" extrusionOk="0">
                  <a:moveTo>
                    <a:pt x="4133" y="0"/>
                  </a:moveTo>
                  <a:cubicBezTo>
                    <a:pt x="3665" y="0"/>
                    <a:pt x="1679" y="11"/>
                    <a:pt x="578" y="233"/>
                  </a:cubicBezTo>
                  <a:cubicBezTo>
                    <a:pt x="226" y="303"/>
                    <a:pt x="0" y="649"/>
                    <a:pt x="71" y="1001"/>
                  </a:cubicBezTo>
                  <a:cubicBezTo>
                    <a:pt x="78" y="1058"/>
                    <a:pt x="99" y="1114"/>
                    <a:pt x="127" y="1170"/>
                  </a:cubicBezTo>
                  <a:cubicBezTo>
                    <a:pt x="240" y="1382"/>
                    <a:pt x="465" y="1523"/>
                    <a:pt x="705" y="1523"/>
                  </a:cubicBezTo>
                  <a:cubicBezTo>
                    <a:pt x="747" y="1523"/>
                    <a:pt x="790" y="1516"/>
                    <a:pt x="832" y="1509"/>
                  </a:cubicBezTo>
                  <a:cubicBezTo>
                    <a:pt x="1822" y="1308"/>
                    <a:pt x="3380" y="1297"/>
                    <a:pt x="3729" y="1297"/>
                  </a:cubicBezTo>
                  <a:cubicBezTo>
                    <a:pt x="3773" y="1297"/>
                    <a:pt x="3797" y="1297"/>
                    <a:pt x="3800" y="1297"/>
                  </a:cubicBezTo>
                  <a:lnTo>
                    <a:pt x="3800" y="1262"/>
                  </a:lnTo>
                  <a:cubicBezTo>
                    <a:pt x="3797" y="1262"/>
                    <a:pt x="3773" y="1262"/>
                    <a:pt x="3729" y="1262"/>
                  </a:cubicBezTo>
                  <a:cubicBezTo>
                    <a:pt x="3379" y="1262"/>
                    <a:pt x="1815" y="1273"/>
                    <a:pt x="825" y="1473"/>
                  </a:cubicBezTo>
                  <a:cubicBezTo>
                    <a:pt x="784" y="1482"/>
                    <a:pt x="743" y="1486"/>
                    <a:pt x="703" y="1486"/>
                  </a:cubicBezTo>
                  <a:cubicBezTo>
                    <a:pt x="478" y="1486"/>
                    <a:pt x="270" y="1358"/>
                    <a:pt x="162" y="1149"/>
                  </a:cubicBezTo>
                  <a:cubicBezTo>
                    <a:pt x="134" y="1100"/>
                    <a:pt x="113" y="1051"/>
                    <a:pt x="106" y="994"/>
                  </a:cubicBezTo>
                  <a:cubicBezTo>
                    <a:pt x="35" y="663"/>
                    <a:pt x="254" y="339"/>
                    <a:pt x="585" y="268"/>
                  </a:cubicBezTo>
                  <a:cubicBezTo>
                    <a:pt x="1680" y="47"/>
                    <a:pt x="3666" y="35"/>
                    <a:pt x="4133" y="35"/>
                  </a:cubicBezTo>
                  <a:cubicBezTo>
                    <a:pt x="4186" y="35"/>
                    <a:pt x="4220" y="35"/>
                    <a:pt x="4230" y="35"/>
                  </a:cubicBezTo>
                  <a:lnTo>
                    <a:pt x="4230" y="0"/>
                  </a:lnTo>
                  <a:cubicBezTo>
                    <a:pt x="4220" y="0"/>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3;p48">
              <a:extLst>
                <a:ext uri="{FF2B5EF4-FFF2-40B4-BE49-F238E27FC236}">
                  <a16:creationId xmlns:a16="http://schemas.microsoft.com/office/drawing/2014/main" id="{581F5C7B-E42B-102D-CEF8-D0462513EEFD}"/>
                </a:ext>
              </a:extLst>
            </p:cNvPr>
            <p:cNvSpPr/>
            <p:nvPr/>
          </p:nvSpPr>
          <p:spPr>
            <a:xfrm>
              <a:off x="350900" y="3453425"/>
              <a:ext cx="94850" cy="37325"/>
            </a:xfrm>
            <a:custGeom>
              <a:avLst/>
              <a:gdLst/>
              <a:ahLst/>
              <a:cxnLst/>
              <a:rect l="l" t="t" r="r" b="b"/>
              <a:pathLst>
                <a:path w="3794" h="1493" extrusionOk="0">
                  <a:moveTo>
                    <a:pt x="3765" y="0"/>
                  </a:moveTo>
                  <a:cubicBezTo>
                    <a:pt x="3511" y="0"/>
                    <a:pt x="1738" y="6"/>
                    <a:pt x="564" y="240"/>
                  </a:cubicBezTo>
                  <a:cubicBezTo>
                    <a:pt x="226" y="310"/>
                    <a:pt x="1" y="642"/>
                    <a:pt x="71" y="987"/>
                  </a:cubicBezTo>
                  <a:cubicBezTo>
                    <a:pt x="85" y="1043"/>
                    <a:pt x="106" y="1093"/>
                    <a:pt x="127" y="1149"/>
                  </a:cubicBezTo>
                  <a:cubicBezTo>
                    <a:pt x="242" y="1359"/>
                    <a:pt x="458" y="1493"/>
                    <a:pt x="694" y="1493"/>
                  </a:cubicBezTo>
                  <a:cubicBezTo>
                    <a:pt x="735" y="1493"/>
                    <a:pt x="777" y="1489"/>
                    <a:pt x="818" y="1480"/>
                  </a:cubicBezTo>
                  <a:cubicBezTo>
                    <a:pt x="1802" y="1280"/>
                    <a:pt x="3365" y="1269"/>
                    <a:pt x="3715" y="1269"/>
                  </a:cubicBezTo>
                  <a:cubicBezTo>
                    <a:pt x="3759" y="1269"/>
                    <a:pt x="3784" y="1269"/>
                    <a:pt x="3786" y="1269"/>
                  </a:cubicBezTo>
                  <a:lnTo>
                    <a:pt x="3793" y="0"/>
                  </a:lnTo>
                  <a:cubicBezTo>
                    <a:pt x="3789" y="0"/>
                    <a:pt x="3779" y="0"/>
                    <a:pt x="376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48">
              <a:extLst>
                <a:ext uri="{FF2B5EF4-FFF2-40B4-BE49-F238E27FC236}">
                  <a16:creationId xmlns:a16="http://schemas.microsoft.com/office/drawing/2014/main" id="{E3ABE147-B18B-F7EB-7CDE-EB1C8FEDF3FB}"/>
                </a:ext>
              </a:extLst>
            </p:cNvPr>
            <p:cNvSpPr/>
            <p:nvPr/>
          </p:nvSpPr>
          <p:spPr>
            <a:xfrm>
              <a:off x="350550" y="3453050"/>
              <a:ext cx="95200" cy="38100"/>
            </a:xfrm>
            <a:custGeom>
              <a:avLst/>
              <a:gdLst/>
              <a:ahLst/>
              <a:cxnLst/>
              <a:rect l="l" t="t" r="r" b="b"/>
              <a:pathLst>
                <a:path w="3808" h="1524" extrusionOk="0">
                  <a:moveTo>
                    <a:pt x="3728" y="1"/>
                  </a:moveTo>
                  <a:cubicBezTo>
                    <a:pt x="3343" y="1"/>
                    <a:pt x="1686" y="12"/>
                    <a:pt x="578" y="234"/>
                  </a:cubicBezTo>
                  <a:cubicBezTo>
                    <a:pt x="226" y="304"/>
                    <a:pt x="0" y="650"/>
                    <a:pt x="71" y="1002"/>
                  </a:cubicBezTo>
                  <a:cubicBezTo>
                    <a:pt x="78" y="1058"/>
                    <a:pt x="99" y="1115"/>
                    <a:pt x="127" y="1171"/>
                  </a:cubicBezTo>
                  <a:cubicBezTo>
                    <a:pt x="240" y="1390"/>
                    <a:pt x="466" y="1524"/>
                    <a:pt x="705" y="1524"/>
                  </a:cubicBezTo>
                  <a:cubicBezTo>
                    <a:pt x="748" y="1524"/>
                    <a:pt x="790" y="1517"/>
                    <a:pt x="832" y="1510"/>
                  </a:cubicBezTo>
                  <a:cubicBezTo>
                    <a:pt x="1859" y="1304"/>
                    <a:pt x="3507" y="1298"/>
                    <a:pt x="3768" y="1298"/>
                  </a:cubicBezTo>
                  <a:cubicBezTo>
                    <a:pt x="3784" y="1298"/>
                    <a:pt x="3795" y="1298"/>
                    <a:pt x="3800" y="1298"/>
                  </a:cubicBezTo>
                  <a:lnTo>
                    <a:pt x="3800" y="1263"/>
                  </a:lnTo>
                  <a:cubicBezTo>
                    <a:pt x="3795" y="1263"/>
                    <a:pt x="3784" y="1263"/>
                    <a:pt x="3768" y="1263"/>
                  </a:cubicBezTo>
                  <a:cubicBezTo>
                    <a:pt x="3507" y="1263"/>
                    <a:pt x="1858" y="1269"/>
                    <a:pt x="825" y="1474"/>
                  </a:cubicBezTo>
                  <a:cubicBezTo>
                    <a:pt x="784" y="1483"/>
                    <a:pt x="743" y="1487"/>
                    <a:pt x="702" y="1487"/>
                  </a:cubicBezTo>
                  <a:cubicBezTo>
                    <a:pt x="478" y="1487"/>
                    <a:pt x="270" y="1360"/>
                    <a:pt x="163" y="1157"/>
                  </a:cubicBezTo>
                  <a:cubicBezTo>
                    <a:pt x="134" y="1101"/>
                    <a:pt x="113" y="1051"/>
                    <a:pt x="106" y="995"/>
                  </a:cubicBezTo>
                  <a:cubicBezTo>
                    <a:pt x="36" y="664"/>
                    <a:pt x="254" y="339"/>
                    <a:pt x="586" y="269"/>
                  </a:cubicBezTo>
                  <a:cubicBezTo>
                    <a:pt x="1693" y="47"/>
                    <a:pt x="3345" y="36"/>
                    <a:pt x="3728" y="36"/>
                  </a:cubicBezTo>
                  <a:cubicBezTo>
                    <a:pt x="3772" y="36"/>
                    <a:pt x="3799" y="36"/>
                    <a:pt x="3807" y="36"/>
                  </a:cubicBezTo>
                  <a:lnTo>
                    <a:pt x="3807" y="1"/>
                  </a:lnTo>
                  <a:cubicBezTo>
                    <a:pt x="3799" y="1"/>
                    <a:pt x="3772" y="1"/>
                    <a:pt x="372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95;p48">
              <a:extLst>
                <a:ext uri="{FF2B5EF4-FFF2-40B4-BE49-F238E27FC236}">
                  <a16:creationId xmlns:a16="http://schemas.microsoft.com/office/drawing/2014/main" id="{3E102DCC-CA10-E44A-3F5E-1228AAFDB366}"/>
                </a:ext>
              </a:extLst>
            </p:cNvPr>
            <p:cNvSpPr/>
            <p:nvPr/>
          </p:nvSpPr>
          <p:spPr>
            <a:xfrm>
              <a:off x="371350" y="3404250"/>
              <a:ext cx="273350" cy="134300"/>
            </a:xfrm>
            <a:custGeom>
              <a:avLst/>
              <a:gdLst/>
              <a:ahLst/>
              <a:cxnLst/>
              <a:rect l="l" t="t" r="r" b="b"/>
              <a:pathLst>
                <a:path w="10934" h="5372" extrusionOk="0">
                  <a:moveTo>
                    <a:pt x="3130" y="0"/>
                  </a:moveTo>
                  <a:cubicBezTo>
                    <a:pt x="3003" y="0"/>
                    <a:pt x="2876" y="0"/>
                    <a:pt x="2742" y="7"/>
                  </a:cubicBezTo>
                  <a:lnTo>
                    <a:pt x="2834" y="2947"/>
                  </a:lnTo>
                  <a:cubicBezTo>
                    <a:pt x="2150" y="2968"/>
                    <a:pt x="1354" y="2961"/>
                    <a:pt x="536" y="3123"/>
                  </a:cubicBezTo>
                  <a:cubicBezTo>
                    <a:pt x="360" y="3158"/>
                    <a:pt x="205" y="3264"/>
                    <a:pt x="106" y="3419"/>
                  </a:cubicBezTo>
                  <a:cubicBezTo>
                    <a:pt x="28" y="3553"/>
                    <a:pt x="0" y="3708"/>
                    <a:pt x="36" y="3863"/>
                  </a:cubicBezTo>
                  <a:cubicBezTo>
                    <a:pt x="43" y="3920"/>
                    <a:pt x="64" y="3969"/>
                    <a:pt x="92" y="4025"/>
                  </a:cubicBezTo>
                  <a:cubicBezTo>
                    <a:pt x="200" y="4242"/>
                    <a:pt x="421" y="4376"/>
                    <a:pt x="658" y="4376"/>
                  </a:cubicBezTo>
                  <a:cubicBezTo>
                    <a:pt x="700" y="4376"/>
                    <a:pt x="741" y="4372"/>
                    <a:pt x="783" y="4364"/>
                  </a:cubicBezTo>
                  <a:cubicBezTo>
                    <a:pt x="1488" y="4222"/>
                    <a:pt x="2284" y="4208"/>
                    <a:pt x="2844" y="4208"/>
                  </a:cubicBezTo>
                  <a:cubicBezTo>
                    <a:pt x="2978" y="4208"/>
                    <a:pt x="3098" y="4209"/>
                    <a:pt x="3201" y="4209"/>
                  </a:cubicBezTo>
                  <a:cubicBezTo>
                    <a:pt x="3335" y="4216"/>
                    <a:pt x="3469" y="4216"/>
                    <a:pt x="3602" y="4223"/>
                  </a:cubicBezTo>
                  <a:cubicBezTo>
                    <a:pt x="4900" y="4300"/>
                    <a:pt x="5950" y="4681"/>
                    <a:pt x="6725" y="5372"/>
                  </a:cubicBezTo>
                  <a:cubicBezTo>
                    <a:pt x="7670" y="5280"/>
                    <a:pt x="8593" y="5041"/>
                    <a:pt x="9460" y="4660"/>
                  </a:cubicBezTo>
                  <a:cubicBezTo>
                    <a:pt x="9968" y="4434"/>
                    <a:pt x="10461" y="4166"/>
                    <a:pt x="10934" y="3863"/>
                  </a:cubicBezTo>
                  <a:cubicBezTo>
                    <a:pt x="10624" y="3377"/>
                    <a:pt x="10250" y="2926"/>
                    <a:pt x="9841" y="2517"/>
                  </a:cubicBezTo>
                  <a:cubicBezTo>
                    <a:pt x="9037" y="1727"/>
                    <a:pt x="8086" y="1107"/>
                    <a:pt x="7035" y="698"/>
                  </a:cubicBezTo>
                  <a:cubicBezTo>
                    <a:pt x="6450" y="466"/>
                    <a:pt x="5837" y="296"/>
                    <a:pt x="5217" y="184"/>
                  </a:cubicBezTo>
                  <a:cubicBezTo>
                    <a:pt x="5139" y="170"/>
                    <a:pt x="5055" y="155"/>
                    <a:pt x="4970" y="141"/>
                  </a:cubicBezTo>
                  <a:cubicBezTo>
                    <a:pt x="4364" y="43"/>
                    <a:pt x="3743" y="0"/>
                    <a:pt x="313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48">
              <a:extLst>
                <a:ext uri="{FF2B5EF4-FFF2-40B4-BE49-F238E27FC236}">
                  <a16:creationId xmlns:a16="http://schemas.microsoft.com/office/drawing/2014/main" id="{077C98E0-D3D0-5815-36B4-A99F929D54F7}"/>
                </a:ext>
              </a:extLst>
            </p:cNvPr>
            <p:cNvSpPr/>
            <p:nvPr/>
          </p:nvSpPr>
          <p:spPr>
            <a:xfrm>
              <a:off x="370825" y="3403825"/>
              <a:ext cx="274225" cy="135075"/>
            </a:xfrm>
            <a:custGeom>
              <a:avLst/>
              <a:gdLst/>
              <a:ahLst/>
              <a:cxnLst/>
              <a:rect l="l" t="t" r="r" b="b"/>
              <a:pathLst>
                <a:path w="10969" h="5403" extrusionOk="0">
                  <a:moveTo>
                    <a:pt x="3024" y="0"/>
                  </a:moveTo>
                  <a:cubicBezTo>
                    <a:pt x="2939" y="0"/>
                    <a:pt x="2853" y="3"/>
                    <a:pt x="2763" y="3"/>
                  </a:cubicBezTo>
                  <a:lnTo>
                    <a:pt x="2763" y="39"/>
                  </a:lnTo>
                  <a:lnTo>
                    <a:pt x="3151" y="39"/>
                  </a:lnTo>
                  <a:cubicBezTo>
                    <a:pt x="3190" y="38"/>
                    <a:pt x="3228" y="38"/>
                    <a:pt x="3267" y="38"/>
                  </a:cubicBezTo>
                  <a:cubicBezTo>
                    <a:pt x="3842" y="38"/>
                    <a:pt x="4416" y="87"/>
                    <a:pt x="4984" y="172"/>
                  </a:cubicBezTo>
                  <a:cubicBezTo>
                    <a:pt x="5069" y="187"/>
                    <a:pt x="5146" y="201"/>
                    <a:pt x="5231" y="215"/>
                  </a:cubicBezTo>
                  <a:cubicBezTo>
                    <a:pt x="5851" y="328"/>
                    <a:pt x="6464" y="504"/>
                    <a:pt x="7049" y="729"/>
                  </a:cubicBezTo>
                  <a:cubicBezTo>
                    <a:pt x="8093" y="1145"/>
                    <a:pt x="9044" y="1759"/>
                    <a:pt x="9848" y="2548"/>
                  </a:cubicBezTo>
                  <a:cubicBezTo>
                    <a:pt x="10257" y="2950"/>
                    <a:pt x="10616" y="3394"/>
                    <a:pt x="10934" y="3880"/>
                  </a:cubicBezTo>
                  <a:cubicBezTo>
                    <a:pt x="10461" y="4176"/>
                    <a:pt x="9975" y="4437"/>
                    <a:pt x="9467" y="4656"/>
                  </a:cubicBezTo>
                  <a:cubicBezTo>
                    <a:pt x="8607" y="5043"/>
                    <a:pt x="7691" y="5283"/>
                    <a:pt x="6746" y="5368"/>
                  </a:cubicBezTo>
                  <a:cubicBezTo>
                    <a:pt x="5971" y="4677"/>
                    <a:pt x="4921" y="4296"/>
                    <a:pt x="3616" y="4226"/>
                  </a:cubicBezTo>
                  <a:cubicBezTo>
                    <a:pt x="3482" y="4219"/>
                    <a:pt x="3349" y="4212"/>
                    <a:pt x="3215" y="4212"/>
                  </a:cubicBezTo>
                  <a:lnTo>
                    <a:pt x="2982" y="4212"/>
                  </a:lnTo>
                  <a:cubicBezTo>
                    <a:pt x="2411" y="4212"/>
                    <a:pt x="1558" y="4212"/>
                    <a:pt x="797" y="4367"/>
                  </a:cubicBezTo>
                  <a:cubicBezTo>
                    <a:pt x="759" y="4374"/>
                    <a:pt x="721" y="4377"/>
                    <a:pt x="683" y="4377"/>
                  </a:cubicBezTo>
                  <a:cubicBezTo>
                    <a:pt x="449" y="4377"/>
                    <a:pt x="229" y="4247"/>
                    <a:pt x="120" y="4028"/>
                  </a:cubicBezTo>
                  <a:cubicBezTo>
                    <a:pt x="99" y="3979"/>
                    <a:pt x="78" y="3930"/>
                    <a:pt x="64" y="3873"/>
                  </a:cubicBezTo>
                  <a:cubicBezTo>
                    <a:pt x="35" y="3725"/>
                    <a:pt x="64" y="3577"/>
                    <a:pt x="141" y="3450"/>
                  </a:cubicBezTo>
                  <a:cubicBezTo>
                    <a:pt x="233" y="3295"/>
                    <a:pt x="381" y="3197"/>
                    <a:pt x="550" y="3161"/>
                  </a:cubicBezTo>
                  <a:cubicBezTo>
                    <a:pt x="1276" y="3013"/>
                    <a:pt x="1981" y="2999"/>
                    <a:pt x="2601" y="2992"/>
                  </a:cubicBezTo>
                  <a:lnTo>
                    <a:pt x="2848" y="2985"/>
                  </a:lnTo>
                  <a:lnTo>
                    <a:pt x="2848" y="2950"/>
                  </a:lnTo>
                  <a:lnTo>
                    <a:pt x="2601" y="2957"/>
                  </a:lnTo>
                  <a:cubicBezTo>
                    <a:pt x="1981" y="2964"/>
                    <a:pt x="1269" y="2978"/>
                    <a:pt x="550" y="3126"/>
                  </a:cubicBezTo>
                  <a:cubicBezTo>
                    <a:pt x="367" y="3161"/>
                    <a:pt x="212" y="3274"/>
                    <a:pt x="113" y="3429"/>
                  </a:cubicBezTo>
                  <a:cubicBezTo>
                    <a:pt x="28" y="3563"/>
                    <a:pt x="0" y="3725"/>
                    <a:pt x="28" y="3880"/>
                  </a:cubicBezTo>
                  <a:cubicBezTo>
                    <a:pt x="42" y="3937"/>
                    <a:pt x="64" y="3993"/>
                    <a:pt x="92" y="4050"/>
                  </a:cubicBezTo>
                  <a:cubicBezTo>
                    <a:pt x="208" y="4276"/>
                    <a:pt x="441" y="4412"/>
                    <a:pt x="689" y="4412"/>
                  </a:cubicBezTo>
                  <a:cubicBezTo>
                    <a:pt x="727" y="4412"/>
                    <a:pt x="765" y="4409"/>
                    <a:pt x="804" y="4402"/>
                  </a:cubicBezTo>
                  <a:cubicBezTo>
                    <a:pt x="1558" y="4247"/>
                    <a:pt x="2418" y="4247"/>
                    <a:pt x="2982" y="4247"/>
                  </a:cubicBezTo>
                  <a:lnTo>
                    <a:pt x="3222" y="4247"/>
                  </a:lnTo>
                  <a:cubicBezTo>
                    <a:pt x="3356" y="4247"/>
                    <a:pt x="3482" y="4254"/>
                    <a:pt x="3616" y="4261"/>
                  </a:cubicBezTo>
                  <a:cubicBezTo>
                    <a:pt x="4913" y="4332"/>
                    <a:pt x="5964" y="4719"/>
                    <a:pt x="6739" y="5403"/>
                  </a:cubicBezTo>
                  <a:lnTo>
                    <a:pt x="6746" y="5403"/>
                  </a:lnTo>
                  <a:cubicBezTo>
                    <a:pt x="7691" y="5318"/>
                    <a:pt x="8614" y="5079"/>
                    <a:pt x="9481" y="4691"/>
                  </a:cubicBezTo>
                  <a:cubicBezTo>
                    <a:pt x="10003" y="4465"/>
                    <a:pt x="10504" y="4191"/>
                    <a:pt x="10969" y="3873"/>
                  </a:cubicBezTo>
                  <a:cubicBezTo>
                    <a:pt x="10652" y="3387"/>
                    <a:pt x="10285" y="2929"/>
                    <a:pt x="9869" y="2520"/>
                  </a:cubicBezTo>
                  <a:cubicBezTo>
                    <a:pt x="9066" y="1730"/>
                    <a:pt x="8114" y="1110"/>
                    <a:pt x="7064" y="701"/>
                  </a:cubicBezTo>
                  <a:cubicBezTo>
                    <a:pt x="6471" y="469"/>
                    <a:pt x="5865" y="292"/>
                    <a:pt x="5238" y="187"/>
                  </a:cubicBezTo>
                  <a:cubicBezTo>
                    <a:pt x="5153" y="165"/>
                    <a:pt x="5076" y="151"/>
                    <a:pt x="4991" y="144"/>
                  </a:cubicBezTo>
                  <a:cubicBezTo>
                    <a:pt x="4423" y="52"/>
                    <a:pt x="3848" y="3"/>
                    <a:pt x="3268" y="3"/>
                  </a:cubicBezTo>
                  <a:cubicBezTo>
                    <a:pt x="3229" y="3"/>
                    <a:pt x="3190" y="3"/>
                    <a:pt x="3151" y="3"/>
                  </a:cubicBezTo>
                  <a:cubicBezTo>
                    <a:pt x="3109" y="1"/>
                    <a:pt x="3067" y="0"/>
                    <a:pt x="30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48">
              <a:extLst>
                <a:ext uri="{FF2B5EF4-FFF2-40B4-BE49-F238E27FC236}">
                  <a16:creationId xmlns:a16="http://schemas.microsoft.com/office/drawing/2014/main" id="{65C90608-6579-9577-E606-C78D8ACDC783}"/>
                </a:ext>
              </a:extLst>
            </p:cNvPr>
            <p:cNvSpPr/>
            <p:nvPr/>
          </p:nvSpPr>
          <p:spPr>
            <a:xfrm>
              <a:off x="358700" y="3462800"/>
              <a:ext cx="14950" cy="20250"/>
            </a:xfrm>
            <a:custGeom>
              <a:avLst/>
              <a:gdLst/>
              <a:ahLst/>
              <a:cxnLst/>
              <a:rect l="l" t="t" r="r" b="b"/>
              <a:pathLst>
                <a:path w="598" h="810" extrusionOk="0">
                  <a:moveTo>
                    <a:pt x="411" y="0"/>
                  </a:moveTo>
                  <a:cubicBezTo>
                    <a:pt x="263" y="0"/>
                    <a:pt x="1" y="189"/>
                    <a:pt x="34" y="464"/>
                  </a:cubicBezTo>
                  <a:cubicBezTo>
                    <a:pt x="69" y="809"/>
                    <a:pt x="337" y="767"/>
                    <a:pt x="492" y="781"/>
                  </a:cubicBezTo>
                  <a:cubicBezTo>
                    <a:pt x="496" y="782"/>
                    <a:pt x="499" y="782"/>
                    <a:pt x="503" y="782"/>
                  </a:cubicBezTo>
                  <a:cubicBezTo>
                    <a:pt x="555" y="782"/>
                    <a:pt x="597" y="735"/>
                    <a:pt x="591" y="682"/>
                  </a:cubicBezTo>
                  <a:cubicBezTo>
                    <a:pt x="577" y="506"/>
                    <a:pt x="549" y="154"/>
                    <a:pt x="499" y="48"/>
                  </a:cubicBezTo>
                  <a:cubicBezTo>
                    <a:pt x="485" y="15"/>
                    <a:pt x="453" y="0"/>
                    <a:pt x="4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98;p48">
              <a:extLst>
                <a:ext uri="{FF2B5EF4-FFF2-40B4-BE49-F238E27FC236}">
                  <a16:creationId xmlns:a16="http://schemas.microsoft.com/office/drawing/2014/main" id="{64B041F8-F7F0-5067-7057-468C656407A2}"/>
                </a:ext>
              </a:extLst>
            </p:cNvPr>
            <p:cNvSpPr/>
            <p:nvPr/>
          </p:nvSpPr>
          <p:spPr>
            <a:xfrm>
              <a:off x="358825" y="3462375"/>
              <a:ext cx="15200" cy="20325"/>
            </a:xfrm>
            <a:custGeom>
              <a:avLst/>
              <a:gdLst/>
              <a:ahLst/>
              <a:cxnLst/>
              <a:rect l="l" t="t" r="r" b="b"/>
              <a:pathLst>
                <a:path w="608" h="813" extrusionOk="0">
                  <a:moveTo>
                    <a:pt x="424" y="35"/>
                  </a:moveTo>
                  <a:cubicBezTo>
                    <a:pt x="445" y="35"/>
                    <a:pt x="463" y="48"/>
                    <a:pt x="480" y="65"/>
                  </a:cubicBezTo>
                  <a:cubicBezTo>
                    <a:pt x="529" y="178"/>
                    <a:pt x="558" y="544"/>
                    <a:pt x="565" y="699"/>
                  </a:cubicBezTo>
                  <a:cubicBezTo>
                    <a:pt x="565" y="742"/>
                    <a:pt x="529" y="777"/>
                    <a:pt x="487" y="777"/>
                  </a:cubicBezTo>
                  <a:lnTo>
                    <a:pt x="424" y="777"/>
                  </a:lnTo>
                  <a:cubicBezTo>
                    <a:pt x="269" y="770"/>
                    <a:pt x="71" y="763"/>
                    <a:pt x="43" y="474"/>
                  </a:cubicBezTo>
                  <a:cubicBezTo>
                    <a:pt x="36" y="277"/>
                    <a:pt x="163" y="100"/>
                    <a:pt x="353" y="44"/>
                  </a:cubicBezTo>
                  <a:cubicBezTo>
                    <a:pt x="367" y="37"/>
                    <a:pt x="388" y="37"/>
                    <a:pt x="410" y="37"/>
                  </a:cubicBezTo>
                  <a:cubicBezTo>
                    <a:pt x="415" y="36"/>
                    <a:pt x="419" y="35"/>
                    <a:pt x="424" y="35"/>
                  </a:cubicBezTo>
                  <a:close/>
                  <a:moveTo>
                    <a:pt x="408" y="1"/>
                  </a:moveTo>
                  <a:cubicBezTo>
                    <a:pt x="389" y="1"/>
                    <a:pt x="368" y="3"/>
                    <a:pt x="346" y="9"/>
                  </a:cubicBezTo>
                  <a:cubicBezTo>
                    <a:pt x="142" y="72"/>
                    <a:pt x="1" y="262"/>
                    <a:pt x="15" y="481"/>
                  </a:cubicBezTo>
                  <a:cubicBezTo>
                    <a:pt x="43" y="798"/>
                    <a:pt x="276" y="805"/>
                    <a:pt x="431" y="812"/>
                  </a:cubicBezTo>
                  <a:lnTo>
                    <a:pt x="494" y="812"/>
                  </a:lnTo>
                  <a:cubicBezTo>
                    <a:pt x="522" y="812"/>
                    <a:pt x="551" y="805"/>
                    <a:pt x="572" y="791"/>
                  </a:cubicBezTo>
                  <a:cubicBezTo>
                    <a:pt x="593" y="763"/>
                    <a:pt x="607" y="735"/>
                    <a:pt x="607" y="699"/>
                  </a:cubicBezTo>
                  <a:cubicBezTo>
                    <a:pt x="593" y="509"/>
                    <a:pt x="565" y="171"/>
                    <a:pt x="515" y="58"/>
                  </a:cubicBezTo>
                  <a:cubicBezTo>
                    <a:pt x="500" y="22"/>
                    <a:pt x="461" y="1"/>
                    <a:pt x="4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99;p48">
              <a:extLst>
                <a:ext uri="{FF2B5EF4-FFF2-40B4-BE49-F238E27FC236}">
                  <a16:creationId xmlns:a16="http://schemas.microsoft.com/office/drawing/2014/main" id="{10165CC6-7BFA-2A86-FD77-6B9AF807BFD5}"/>
                </a:ext>
              </a:extLst>
            </p:cNvPr>
            <p:cNvSpPr/>
            <p:nvPr/>
          </p:nvSpPr>
          <p:spPr>
            <a:xfrm>
              <a:off x="374875" y="3464175"/>
              <a:ext cx="1775" cy="10425"/>
            </a:xfrm>
            <a:custGeom>
              <a:avLst/>
              <a:gdLst/>
              <a:ahLst/>
              <a:cxnLst/>
              <a:rect l="l" t="t" r="r" b="b"/>
              <a:pathLst>
                <a:path w="71" h="417" extrusionOk="0">
                  <a:moveTo>
                    <a:pt x="7" y="0"/>
                  </a:moveTo>
                  <a:cubicBezTo>
                    <a:pt x="0" y="14"/>
                    <a:pt x="71" y="416"/>
                    <a:pt x="71" y="416"/>
                  </a:cubicBezTo>
                  <a:lnTo>
                    <a:pt x="7"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0;p48">
              <a:extLst>
                <a:ext uri="{FF2B5EF4-FFF2-40B4-BE49-F238E27FC236}">
                  <a16:creationId xmlns:a16="http://schemas.microsoft.com/office/drawing/2014/main" id="{B2D2E0FC-F30D-DA3D-77F7-153E912A03C2}"/>
                </a:ext>
              </a:extLst>
            </p:cNvPr>
            <p:cNvSpPr/>
            <p:nvPr/>
          </p:nvSpPr>
          <p:spPr>
            <a:xfrm>
              <a:off x="374525" y="3463825"/>
              <a:ext cx="2475" cy="11125"/>
            </a:xfrm>
            <a:custGeom>
              <a:avLst/>
              <a:gdLst/>
              <a:ahLst/>
              <a:cxnLst/>
              <a:rect l="l" t="t" r="r" b="b"/>
              <a:pathLst>
                <a:path w="99" h="445" extrusionOk="0">
                  <a:moveTo>
                    <a:pt x="7" y="0"/>
                  </a:moveTo>
                  <a:cubicBezTo>
                    <a:pt x="7" y="7"/>
                    <a:pt x="0" y="28"/>
                    <a:pt x="85" y="444"/>
                  </a:cubicBezTo>
                  <a:lnTo>
                    <a:pt x="99" y="423"/>
                  </a:lnTo>
                  <a:cubicBezTo>
                    <a:pt x="64" y="197"/>
                    <a:pt x="42" y="35"/>
                    <a:pt x="42" y="21"/>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1;p48">
              <a:extLst>
                <a:ext uri="{FF2B5EF4-FFF2-40B4-BE49-F238E27FC236}">
                  <a16:creationId xmlns:a16="http://schemas.microsoft.com/office/drawing/2014/main" id="{9DD05F38-09A0-3F13-8B55-BF43B1CFABE9}"/>
                </a:ext>
              </a:extLst>
            </p:cNvPr>
            <p:cNvSpPr/>
            <p:nvPr/>
          </p:nvSpPr>
          <p:spPr>
            <a:xfrm>
              <a:off x="397425" y="3459575"/>
              <a:ext cx="1800" cy="18525"/>
            </a:xfrm>
            <a:custGeom>
              <a:avLst/>
              <a:gdLst/>
              <a:ahLst/>
              <a:cxnLst/>
              <a:rect l="l" t="t" r="r" b="b"/>
              <a:pathLst>
                <a:path w="72" h="741" extrusionOk="0">
                  <a:moveTo>
                    <a:pt x="1" y="1"/>
                  </a:moveTo>
                  <a:cubicBezTo>
                    <a:pt x="8" y="248"/>
                    <a:pt x="36" y="494"/>
                    <a:pt x="71" y="741"/>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2;p48">
              <a:extLst>
                <a:ext uri="{FF2B5EF4-FFF2-40B4-BE49-F238E27FC236}">
                  <a16:creationId xmlns:a16="http://schemas.microsoft.com/office/drawing/2014/main" id="{47D60DA4-F492-06ED-58F9-5D529625683A}"/>
                </a:ext>
              </a:extLst>
            </p:cNvPr>
            <p:cNvSpPr/>
            <p:nvPr/>
          </p:nvSpPr>
          <p:spPr>
            <a:xfrm>
              <a:off x="396900" y="3459575"/>
              <a:ext cx="2850" cy="18525"/>
            </a:xfrm>
            <a:custGeom>
              <a:avLst/>
              <a:gdLst/>
              <a:ahLst/>
              <a:cxnLst/>
              <a:rect l="l" t="t" r="r" b="b"/>
              <a:pathLst>
                <a:path w="114" h="741" extrusionOk="0">
                  <a:moveTo>
                    <a:pt x="0" y="1"/>
                  </a:moveTo>
                  <a:cubicBezTo>
                    <a:pt x="15" y="248"/>
                    <a:pt x="36" y="494"/>
                    <a:pt x="78" y="741"/>
                  </a:cubicBezTo>
                  <a:lnTo>
                    <a:pt x="113" y="734"/>
                  </a:lnTo>
                  <a:cubicBezTo>
                    <a:pt x="71" y="494"/>
                    <a:pt x="50" y="248"/>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3;p48">
              <a:extLst>
                <a:ext uri="{FF2B5EF4-FFF2-40B4-BE49-F238E27FC236}">
                  <a16:creationId xmlns:a16="http://schemas.microsoft.com/office/drawing/2014/main" id="{A535E227-0F45-4B8B-F82F-634FF9989FF2}"/>
                </a:ext>
              </a:extLst>
            </p:cNvPr>
            <p:cNvSpPr/>
            <p:nvPr/>
          </p:nvSpPr>
          <p:spPr>
            <a:xfrm>
              <a:off x="403425" y="3459050"/>
              <a:ext cx="1250" cy="17300"/>
            </a:xfrm>
            <a:custGeom>
              <a:avLst/>
              <a:gdLst/>
              <a:ahLst/>
              <a:cxnLst/>
              <a:rect l="l" t="t" r="r" b="b"/>
              <a:pathLst>
                <a:path w="50" h="692" extrusionOk="0">
                  <a:moveTo>
                    <a:pt x="14" y="1"/>
                  </a:moveTo>
                  <a:cubicBezTo>
                    <a:pt x="0" y="233"/>
                    <a:pt x="14" y="459"/>
                    <a:pt x="50" y="692"/>
                  </a:cubicBezTo>
                  <a:lnTo>
                    <a:pt x="14"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04;p48">
              <a:extLst>
                <a:ext uri="{FF2B5EF4-FFF2-40B4-BE49-F238E27FC236}">
                  <a16:creationId xmlns:a16="http://schemas.microsoft.com/office/drawing/2014/main" id="{56AB3FC0-483F-2B79-EB02-999D3651BB3D}"/>
                </a:ext>
              </a:extLst>
            </p:cNvPr>
            <p:cNvSpPr/>
            <p:nvPr/>
          </p:nvSpPr>
          <p:spPr>
            <a:xfrm>
              <a:off x="403075" y="3459050"/>
              <a:ext cx="1950" cy="17300"/>
            </a:xfrm>
            <a:custGeom>
              <a:avLst/>
              <a:gdLst/>
              <a:ahLst/>
              <a:cxnLst/>
              <a:rect l="l" t="t" r="r" b="b"/>
              <a:pathLst>
                <a:path w="78" h="692" extrusionOk="0">
                  <a:moveTo>
                    <a:pt x="14" y="1"/>
                  </a:moveTo>
                  <a:cubicBezTo>
                    <a:pt x="0" y="233"/>
                    <a:pt x="14" y="466"/>
                    <a:pt x="49" y="692"/>
                  </a:cubicBezTo>
                  <a:lnTo>
                    <a:pt x="78" y="684"/>
                  </a:lnTo>
                  <a:cubicBezTo>
                    <a:pt x="49" y="459"/>
                    <a:pt x="21" y="233"/>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05;p48">
              <a:extLst>
                <a:ext uri="{FF2B5EF4-FFF2-40B4-BE49-F238E27FC236}">
                  <a16:creationId xmlns:a16="http://schemas.microsoft.com/office/drawing/2014/main" id="{52D83758-0588-BA83-208C-BEEACBA8CFA3}"/>
                </a:ext>
              </a:extLst>
            </p:cNvPr>
            <p:cNvSpPr/>
            <p:nvPr/>
          </p:nvSpPr>
          <p:spPr>
            <a:xfrm>
              <a:off x="359375" y="3435125"/>
              <a:ext cx="14650" cy="20250"/>
            </a:xfrm>
            <a:custGeom>
              <a:avLst/>
              <a:gdLst/>
              <a:ahLst/>
              <a:cxnLst/>
              <a:rect l="l" t="t" r="r" b="b"/>
              <a:pathLst>
                <a:path w="586" h="810" extrusionOk="0">
                  <a:moveTo>
                    <a:pt x="406" y="0"/>
                  </a:moveTo>
                  <a:cubicBezTo>
                    <a:pt x="260" y="0"/>
                    <a:pt x="1" y="190"/>
                    <a:pt x="28" y="464"/>
                  </a:cubicBezTo>
                  <a:cubicBezTo>
                    <a:pt x="63" y="810"/>
                    <a:pt x="331" y="767"/>
                    <a:pt x="486" y="781"/>
                  </a:cubicBezTo>
                  <a:cubicBezTo>
                    <a:pt x="490" y="782"/>
                    <a:pt x="494" y="782"/>
                    <a:pt x="497" y="782"/>
                  </a:cubicBezTo>
                  <a:cubicBezTo>
                    <a:pt x="548" y="782"/>
                    <a:pt x="585" y="736"/>
                    <a:pt x="585" y="683"/>
                  </a:cubicBezTo>
                  <a:cubicBezTo>
                    <a:pt x="571" y="507"/>
                    <a:pt x="543" y="154"/>
                    <a:pt x="493" y="48"/>
                  </a:cubicBezTo>
                  <a:cubicBezTo>
                    <a:pt x="479" y="16"/>
                    <a:pt x="447" y="0"/>
                    <a:pt x="40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06;p48">
              <a:extLst>
                <a:ext uri="{FF2B5EF4-FFF2-40B4-BE49-F238E27FC236}">
                  <a16:creationId xmlns:a16="http://schemas.microsoft.com/office/drawing/2014/main" id="{07F8A042-B3D9-9839-60B0-59FAE29C7130}"/>
                </a:ext>
              </a:extLst>
            </p:cNvPr>
            <p:cNvSpPr/>
            <p:nvPr/>
          </p:nvSpPr>
          <p:spPr>
            <a:xfrm>
              <a:off x="359350" y="3434700"/>
              <a:ext cx="15200" cy="20500"/>
            </a:xfrm>
            <a:custGeom>
              <a:avLst/>
              <a:gdLst/>
              <a:ahLst/>
              <a:cxnLst/>
              <a:rect l="l" t="t" r="r" b="b"/>
              <a:pathLst>
                <a:path w="608" h="820" extrusionOk="0">
                  <a:moveTo>
                    <a:pt x="410" y="37"/>
                  </a:moveTo>
                  <a:cubicBezTo>
                    <a:pt x="438" y="37"/>
                    <a:pt x="459" y="44"/>
                    <a:pt x="473" y="65"/>
                  </a:cubicBezTo>
                  <a:cubicBezTo>
                    <a:pt x="530" y="178"/>
                    <a:pt x="551" y="545"/>
                    <a:pt x="565" y="700"/>
                  </a:cubicBezTo>
                  <a:cubicBezTo>
                    <a:pt x="565" y="721"/>
                    <a:pt x="558" y="742"/>
                    <a:pt x="544" y="756"/>
                  </a:cubicBezTo>
                  <a:cubicBezTo>
                    <a:pt x="530" y="770"/>
                    <a:pt x="508" y="777"/>
                    <a:pt x="487" y="777"/>
                  </a:cubicBezTo>
                  <a:lnTo>
                    <a:pt x="424" y="777"/>
                  </a:lnTo>
                  <a:cubicBezTo>
                    <a:pt x="269" y="770"/>
                    <a:pt x="71" y="763"/>
                    <a:pt x="43" y="474"/>
                  </a:cubicBezTo>
                  <a:cubicBezTo>
                    <a:pt x="29" y="277"/>
                    <a:pt x="156" y="101"/>
                    <a:pt x="353" y="44"/>
                  </a:cubicBezTo>
                  <a:cubicBezTo>
                    <a:pt x="367" y="37"/>
                    <a:pt x="389" y="37"/>
                    <a:pt x="403" y="37"/>
                  </a:cubicBezTo>
                  <a:close/>
                  <a:moveTo>
                    <a:pt x="407" y="1"/>
                  </a:moveTo>
                  <a:cubicBezTo>
                    <a:pt x="389" y="1"/>
                    <a:pt x="368" y="3"/>
                    <a:pt x="346" y="9"/>
                  </a:cubicBezTo>
                  <a:cubicBezTo>
                    <a:pt x="135" y="72"/>
                    <a:pt x="1" y="270"/>
                    <a:pt x="8" y="481"/>
                  </a:cubicBezTo>
                  <a:cubicBezTo>
                    <a:pt x="43" y="805"/>
                    <a:pt x="276" y="813"/>
                    <a:pt x="424" y="813"/>
                  </a:cubicBezTo>
                  <a:lnTo>
                    <a:pt x="494" y="813"/>
                  </a:lnTo>
                  <a:lnTo>
                    <a:pt x="494" y="820"/>
                  </a:lnTo>
                  <a:cubicBezTo>
                    <a:pt x="558" y="820"/>
                    <a:pt x="607" y="763"/>
                    <a:pt x="600" y="700"/>
                  </a:cubicBezTo>
                  <a:cubicBezTo>
                    <a:pt x="593" y="509"/>
                    <a:pt x="565" y="171"/>
                    <a:pt x="516" y="58"/>
                  </a:cubicBezTo>
                  <a:cubicBezTo>
                    <a:pt x="495" y="22"/>
                    <a:pt x="458"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07;p48">
              <a:extLst>
                <a:ext uri="{FF2B5EF4-FFF2-40B4-BE49-F238E27FC236}">
                  <a16:creationId xmlns:a16="http://schemas.microsoft.com/office/drawing/2014/main" id="{F8BD62E4-8E9C-C4FC-7924-2072C356AB0B}"/>
                </a:ext>
              </a:extLst>
            </p:cNvPr>
            <p:cNvSpPr/>
            <p:nvPr/>
          </p:nvSpPr>
          <p:spPr>
            <a:xfrm>
              <a:off x="375400" y="3436500"/>
              <a:ext cx="1775" cy="10425"/>
            </a:xfrm>
            <a:custGeom>
              <a:avLst/>
              <a:gdLst/>
              <a:ahLst/>
              <a:cxnLst/>
              <a:rect l="l" t="t" r="r" b="b"/>
              <a:pathLst>
                <a:path w="71" h="417" extrusionOk="0">
                  <a:moveTo>
                    <a:pt x="14" y="0"/>
                  </a:moveTo>
                  <a:lnTo>
                    <a:pt x="14" y="0"/>
                  </a:lnTo>
                  <a:cubicBezTo>
                    <a:pt x="0" y="22"/>
                    <a:pt x="71" y="416"/>
                    <a:pt x="71" y="416"/>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08;p48">
              <a:extLst>
                <a:ext uri="{FF2B5EF4-FFF2-40B4-BE49-F238E27FC236}">
                  <a16:creationId xmlns:a16="http://schemas.microsoft.com/office/drawing/2014/main" id="{930499D4-30B3-B25B-7D68-0BCD8620881F}"/>
                </a:ext>
              </a:extLst>
            </p:cNvPr>
            <p:cNvSpPr/>
            <p:nvPr/>
          </p:nvSpPr>
          <p:spPr>
            <a:xfrm>
              <a:off x="375050" y="3436325"/>
              <a:ext cx="2475" cy="10950"/>
            </a:xfrm>
            <a:custGeom>
              <a:avLst/>
              <a:gdLst/>
              <a:ahLst/>
              <a:cxnLst/>
              <a:rect l="l" t="t" r="r" b="b"/>
              <a:pathLst>
                <a:path w="99" h="438" extrusionOk="0">
                  <a:moveTo>
                    <a:pt x="7" y="0"/>
                  </a:moveTo>
                  <a:cubicBezTo>
                    <a:pt x="7" y="7"/>
                    <a:pt x="0" y="21"/>
                    <a:pt x="85" y="437"/>
                  </a:cubicBezTo>
                  <a:lnTo>
                    <a:pt x="99" y="416"/>
                  </a:lnTo>
                  <a:cubicBezTo>
                    <a:pt x="64" y="191"/>
                    <a:pt x="43" y="36"/>
                    <a:pt x="43" y="14"/>
                  </a:cubicBezTo>
                  <a:lnTo>
                    <a:pt x="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09;p48">
              <a:extLst>
                <a:ext uri="{FF2B5EF4-FFF2-40B4-BE49-F238E27FC236}">
                  <a16:creationId xmlns:a16="http://schemas.microsoft.com/office/drawing/2014/main" id="{28E00A1C-3EDF-C26D-1234-CBBD6F270A84}"/>
                </a:ext>
              </a:extLst>
            </p:cNvPr>
            <p:cNvSpPr/>
            <p:nvPr/>
          </p:nvSpPr>
          <p:spPr>
            <a:xfrm>
              <a:off x="397950" y="3432100"/>
              <a:ext cx="1975" cy="18350"/>
            </a:xfrm>
            <a:custGeom>
              <a:avLst/>
              <a:gdLst/>
              <a:ahLst/>
              <a:cxnLst/>
              <a:rect l="l" t="t" r="r" b="b"/>
              <a:pathLst>
                <a:path w="79" h="734" extrusionOk="0">
                  <a:moveTo>
                    <a:pt x="1" y="0"/>
                  </a:move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0;p48">
              <a:extLst>
                <a:ext uri="{FF2B5EF4-FFF2-40B4-BE49-F238E27FC236}">
                  <a16:creationId xmlns:a16="http://schemas.microsoft.com/office/drawing/2014/main" id="{AE53F3A4-7CD1-EE21-476D-96210D0E20B8}"/>
                </a:ext>
              </a:extLst>
            </p:cNvPr>
            <p:cNvSpPr/>
            <p:nvPr/>
          </p:nvSpPr>
          <p:spPr>
            <a:xfrm>
              <a:off x="397425" y="3432100"/>
              <a:ext cx="2850" cy="18350"/>
            </a:xfrm>
            <a:custGeom>
              <a:avLst/>
              <a:gdLst/>
              <a:ahLst/>
              <a:cxnLst/>
              <a:rect l="l" t="t" r="r" b="b"/>
              <a:pathLst>
                <a:path w="114" h="734" extrusionOk="0">
                  <a:moveTo>
                    <a:pt x="1" y="0"/>
                  </a:moveTo>
                  <a:cubicBezTo>
                    <a:pt x="15" y="247"/>
                    <a:pt x="36" y="494"/>
                    <a:pt x="78" y="733"/>
                  </a:cubicBezTo>
                  <a:lnTo>
                    <a:pt x="113" y="733"/>
                  </a:lnTo>
                  <a:cubicBezTo>
                    <a:pt x="71" y="487"/>
                    <a:pt x="50" y="240"/>
                    <a:pt x="3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1;p48">
              <a:extLst>
                <a:ext uri="{FF2B5EF4-FFF2-40B4-BE49-F238E27FC236}">
                  <a16:creationId xmlns:a16="http://schemas.microsoft.com/office/drawing/2014/main" id="{E0452E91-3F11-CED4-A2C6-C2A0BB479747}"/>
                </a:ext>
              </a:extLst>
            </p:cNvPr>
            <p:cNvSpPr/>
            <p:nvPr/>
          </p:nvSpPr>
          <p:spPr>
            <a:xfrm>
              <a:off x="404125" y="3431550"/>
              <a:ext cx="1075" cy="17125"/>
            </a:xfrm>
            <a:custGeom>
              <a:avLst/>
              <a:gdLst/>
              <a:ahLst/>
              <a:cxnLst/>
              <a:rect l="l" t="t" r="r" b="b"/>
              <a:pathLst>
                <a:path w="43" h="685" extrusionOk="0">
                  <a:moveTo>
                    <a:pt x="15" y="1"/>
                  </a:moveTo>
                  <a:lnTo>
                    <a:pt x="15" y="1"/>
                  </a:lnTo>
                  <a:cubicBezTo>
                    <a:pt x="0" y="227"/>
                    <a:pt x="7" y="459"/>
                    <a:pt x="43" y="685"/>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2;p48">
              <a:extLst>
                <a:ext uri="{FF2B5EF4-FFF2-40B4-BE49-F238E27FC236}">
                  <a16:creationId xmlns:a16="http://schemas.microsoft.com/office/drawing/2014/main" id="{4386D111-2950-07E9-2BC0-A7B60037C972}"/>
                </a:ext>
              </a:extLst>
            </p:cNvPr>
            <p:cNvSpPr/>
            <p:nvPr/>
          </p:nvSpPr>
          <p:spPr>
            <a:xfrm>
              <a:off x="403600" y="3431375"/>
              <a:ext cx="2125" cy="17475"/>
            </a:xfrm>
            <a:custGeom>
              <a:avLst/>
              <a:gdLst/>
              <a:ahLst/>
              <a:cxnLst/>
              <a:rect l="l" t="t" r="r" b="b"/>
              <a:pathLst>
                <a:path w="85" h="699" extrusionOk="0">
                  <a:moveTo>
                    <a:pt x="14" y="1"/>
                  </a:moveTo>
                  <a:lnTo>
                    <a:pt x="14" y="1"/>
                  </a:lnTo>
                  <a:cubicBezTo>
                    <a:pt x="0" y="234"/>
                    <a:pt x="14" y="466"/>
                    <a:pt x="50" y="699"/>
                  </a:cubicBezTo>
                  <a:lnTo>
                    <a:pt x="85" y="692"/>
                  </a:lnTo>
                  <a:cubicBezTo>
                    <a:pt x="50" y="459"/>
                    <a:pt x="21" y="234"/>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13;p48">
              <a:extLst>
                <a:ext uri="{FF2B5EF4-FFF2-40B4-BE49-F238E27FC236}">
                  <a16:creationId xmlns:a16="http://schemas.microsoft.com/office/drawing/2014/main" id="{D53E87C7-527B-EA65-FA43-64398A7BDA6B}"/>
                </a:ext>
              </a:extLst>
            </p:cNvPr>
            <p:cNvSpPr/>
            <p:nvPr/>
          </p:nvSpPr>
          <p:spPr>
            <a:xfrm>
              <a:off x="406775" y="3384675"/>
              <a:ext cx="98700" cy="49375"/>
            </a:xfrm>
            <a:custGeom>
              <a:avLst/>
              <a:gdLst/>
              <a:ahLst/>
              <a:cxnLst/>
              <a:rect l="l" t="t" r="r" b="b"/>
              <a:pathLst>
                <a:path w="3948" h="1975" extrusionOk="0">
                  <a:moveTo>
                    <a:pt x="624" y="0"/>
                  </a:moveTo>
                  <a:cubicBezTo>
                    <a:pt x="276" y="0"/>
                    <a:pt x="0" y="284"/>
                    <a:pt x="0" y="635"/>
                  </a:cubicBezTo>
                  <a:cubicBezTo>
                    <a:pt x="0" y="986"/>
                    <a:pt x="289" y="1263"/>
                    <a:pt x="637" y="1263"/>
                  </a:cubicBezTo>
                  <a:cubicBezTo>
                    <a:pt x="646" y="1263"/>
                    <a:pt x="654" y="1263"/>
                    <a:pt x="663" y="1263"/>
                  </a:cubicBezTo>
                  <a:cubicBezTo>
                    <a:pt x="668" y="1263"/>
                    <a:pt x="672" y="1263"/>
                    <a:pt x="677" y="1263"/>
                  </a:cubicBezTo>
                  <a:cubicBezTo>
                    <a:pt x="1397" y="1263"/>
                    <a:pt x="2491" y="1779"/>
                    <a:pt x="2855" y="1975"/>
                  </a:cubicBezTo>
                  <a:lnTo>
                    <a:pt x="3948" y="1143"/>
                  </a:lnTo>
                  <a:lnTo>
                    <a:pt x="3461" y="868"/>
                  </a:lnTo>
                  <a:cubicBezTo>
                    <a:pt x="3158" y="706"/>
                    <a:pt x="2848" y="565"/>
                    <a:pt x="2538" y="438"/>
                  </a:cubicBezTo>
                  <a:cubicBezTo>
                    <a:pt x="1798" y="142"/>
                    <a:pt x="1163" y="1"/>
                    <a:pt x="649" y="1"/>
                  </a:cubicBezTo>
                  <a:cubicBezTo>
                    <a:pt x="640" y="1"/>
                    <a:pt x="632" y="0"/>
                    <a:pt x="62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14;p48">
              <a:extLst>
                <a:ext uri="{FF2B5EF4-FFF2-40B4-BE49-F238E27FC236}">
                  <a16:creationId xmlns:a16="http://schemas.microsoft.com/office/drawing/2014/main" id="{4B83C41C-C986-2495-DBA2-605B43184F65}"/>
                </a:ext>
              </a:extLst>
            </p:cNvPr>
            <p:cNvSpPr/>
            <p:nvPr/>
          </p:nvSpPr>
          <p:spPr>
            <a:xfrm>
              <a:off x="403250" y="3384325"/>
              <a:ext cx="102400" cy="50075"/>
            </a:xfrm>
            <a:custGeom>
              <a:avLst/>
              <a:gdLst/>
              <a:ahLst/>
              <a:cxnLst/>
              <a:rect l="l" t="t" r="r" b="b"/>
              <a:pathLst>
                <a:path w="4096" h="2003" extrusionOk="0">
                  <a:moveTo>
                    <a:pt x="790" y="1"/>
                  </a:moveTo>
                  <a:cubicBezTo>
                    <a:pt x="310" y="8"/>
                    <a:pt x="0" y="515"/>
                    <a:pt x="219" y="945"/>
                  </a:cubicBezTo>
                  <a:cubicBezTo>
                    <a:pt x="329" y="1159"/>
                    <a:pt x="553" y="1298"/>
                    <a:pt x="793" y="1298"/>
                  </a:cubicBezTo>
                  <a:cubicBezTo>
                    <a:pt x="799" y="1298"/>
                    <a:pt x="805" y="1298"/>
                    <a:pt x="811" y="1298"/>
                  </a:cubicBezTo>
                  <a:cubicBezTo>
                    <a:pt x="1530" y="1298"/>
                    <a:pt x="2630" y="1805"/>
                    <a:pt x="2989" y="2003"/>
                  </a:cubicBezTo>
                  <a:lnTo>
                    <a:pt x="3010" y="1982"/>
                  </a:lnTo>
                  <a:cubicBezTo>
                    <a:pt x="2644" y="1777"/>
                    <a:pt x="1537" y="1263"/>
                    <a:pt x="797" y="1263"/>
                  </a:cubicBezTo>
                  <a:cubicBezTo>
                    <a:pt x="42" y="1206"/>
                    <a:pt x="35" y="107"/>
                    <a:pt x="790" y="36"/>
                  </a:cubicBezTo>
                  <a:cubicBezTo>
                    <a:pt x="801" y="36"/>
                    <a:pt x="813" y="36"/>
                    <a:pt x="825" y="36"/>
                  </a:cubicBezTo>
                  <a:cubicBezTo>
                    <a:pt x="1333" y="36"/>
                    <a:pt x="1955" y="184"/>
                    <a:pt x="2672" y="473"/>
                  </a:cubicBezTo>
                  <a:cubicBezTo>
                    <a:pt x="2982" y="600"/>
                    <a:pt x="3292" y="741"/>
                    <a:pt x="3595" y="903"/>
                  </a:cubicBezTo>
                  <a:lnTo>
                    <a:pt x="4082" y="1178"/>
                  </a:lnTo>
                  <a:lnTo>
                    <a:pt x="4096" y="1143"/>
                  </a:lnTo>
                  <a:lnTo>
                    <a:pt x="3616" y="868"/>
                  </a:lnTo>
                  <a:cubicBezTo>
                    <a:pt x="3313" y="713"/>
                    <a:pt x="3003" y="565"/>
                    <a:pt x="2686" y="438"/>
                  </a:cubicBezTo>
                  <a:cubicBezTo>
                    <a:pt x="1946" y="142"/>
                    <a:pt x="1311" y="1"/>
                    <a:pt x="79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15;p48">
              <a:extLst>
                <a:ext uri="{FF2B5EF4-FFF2-40B4-BE49-F238E27FC236}">
                  <a16:creationId xmlns:a16="http://schemas.microsoft.com/office/drawing/2014/main" id="{22E9BA34-2143-98F9-3C29-AD3A6D4075F3}"/>
                </a:ext>
              </a:extLst>
            </p:cNvPr>
            <p:cNvSpPr/>
            <p:nvPr/>
          </p:nvSpPr>
          <p:spPr>
            <a:xfrm>
              <a:off x="376075" y="3486125"/>
              <a:ext cx="12400" cy="17375"/>
            </a:xfrm>
            <a:custGeom>
              <a:avLst/>
              <a:gdLst/>
              <a:ahLst/>
              <a:cxnLst/>
              <a:rect l="l" t="t" r="r" b="b"/>
              <a:pathLst>
                <a:path w="496" h="695" extrusionOk="0">
                  <a:moveTo>
                    <a:pt x="347" y="1"/>
                  </a:moveTo>
                  <a:cubicBezTo>
                    <a:pt x="225" y="1"/>
                    <a:pt x="1" y="159"/>
                    <a:pt x="23" y="391"/>
                  </a:cubicBezTo>
                  <a:cubicBezTo>
                    <a:pt x="51" y="694"/>
                    <a:pt x="277" y="652"/>
                    <a:pt x="410" y="659"/>
                  </a:cubicBezTo>
                  <a:cubicBezTo>
                    <a:pt x="460" y="659"/>
                    <a:pt x="495" y="624"/>
                    <a:pt x="495" y="574"/>
                  </a:cubicBezTo>
                  <a:cubicBezTo>
                    <a:pt x="488" y="426"/>
                    <a:pt x="460" y="137"/>
                    <a:pt x="418" y="39"/>
                  </a:cubicBezTo>
                  <a:cubicBezTo>
                    <a:pt x="407" y="13"/>
                    <a:pt x="381" y="1"/>
                    <a:pt x="34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16;p48">
              <a:extLst>
                <a:ext uri="{FF2B5EF4-FFF2-40B4-BE49-F238E27FC236}">
                  <a16:creationId xmlns:a16="http://schemas.microsoft.com/office/drawing/2014/main" id="{EBA86051-5C36-2868-56A3-51868D1E15DC}"/>
                </a:ext>
              </a:extLst>
            </p:cNvPr>
            <p:cNvSpPr/>
            <p:nvPr/>
          </p:nvSpPr>
          <p:spPr>
            <a:xfrm>
              <a:off x="376100" y="3485800"/>
              <a:ext cx="12900" cy="17150"/>
            </a:xfrm>
            <a:custGeom>
              <a:avLst/>
              <a:gdLst/>
              <a:ahLst/>
              <a:cxnLst/>
              <a:rect l="l" t="t" r="r" b="b"/>
              <a:pathLst>
                <a:path w="516" h="686" extrusionOk="0">
                  <a:moveTo>
                    <a:pt x="350" y="30"/>
                  </a:moveTo>
                  <a:cubicBezTo>
                    <a:pt x="370" y="31"/>
                    <a:pt x="396" y="39"/>
                    <a:pt x="409" y="59"/>
                  </a:cubicBezTo>
                  <a:cubicBezTo>
                    <a:pt x="452" y="150"/>
                    <a:pt x="473" y="460"/>
                    <a:pt x="480" y="587"/>
                  </a:cubicBezTo>
                  <a:cubicBezTo>
                    <a:pt x="480" y="608"/>
                    <a:pt x="473" y="623"/>
                    <a:pt x="466" y="637"/>
                  </a:cubicBezTo>
                  <a:cubicBezTo>
                    <a:pt x="452" y="644"/>
                    <a:pt x="431" y="651"/>
                    <a:pt x="417" y="651"/>
                  </a:cubicBezTo>
                  <a:lnTo>
                    <a:pt x="367" y="651"/>
                  </a:lnTo>
                  <a:cubicBezTo>
                    <a:pt x="233" y="644"/>
                    <a:pt x="71" y="644"/>
                    <a:pt x="43" y="404"/>
                  </a:cubicBezTo>
                  <a:cubicBezTo>
                    <a:pt x="36" y="235"/>
                    <a:pt x="142" y="87"/>
                    <a:pt x="304" y="37"/>
                  </a:cubicBezTo>
                  <a:cubicBezTo>
                    <a:pt x="317" y="37"/>
                    <a:pt x="330" y="31"/>
                    <a:pt x="350" y="30"/>
                  </a:cubicBezTo>
                  <a:close/>
                  <a:moveTo>
                    <a:pt x="350" y="1"/>
                  </a:moveTo>
                  <a:cubicBezTo>
                    <a:pt x="333" y="1"/>
                    <a:pt x="316" y="4"/>
                    <a:pt x="297" y="9"/>
                  </a:cubicBezTo>
                  <a:cubicBezTo>
                    <a:pt x="120" y="59"/>
                    <a:pt x="1" y="221"/>
                    <a:pt x="8" y="404"/>
                  </a:cubicBezTo>
                  <a:cubicBezTo>
                    <a:pt x="36" y="679"/>
                    <a:pt x="233" y="686"/>
                    <a:pt x="360" y="686"/>
                  </a:cubicBezTo>
                  <a:lnTo>
                    <a:pt x="424" y="686"/>
                  </a:lnTo>
                  <a:cubicBezTo>
                    <a:pt x="445" y="686"/>
                    <a:pt x="473" y="679"/>
                    <a:pt x="487" y="665"/>
                  </a:cubicBezTo>
                  <a:cubicBezTo>
                    <a:pt x="508" y="644"/>
                    <a:pt x="515" y="615"/>
                    <a:pt x="515" y="587"/>
                  </a:cubicBezTo>
                  <a:cubicBezTo>
                    <a:pt x="508" y="425"/>
                    <a:pt x="480" y="136"/>
                    <a:pt x="438" y="52"/>
                  </a:cubicBezTo>
                  <a:cubicBezTo>
                    <a:pt x="427" y="21"/>
                    <a:pt x="394" y="1"/>
                    <a:pt x="35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17;p48">
              <a:extLst>
                <a:ext uri="{FF2B5EF4-FFF2-40B4-BE49-F238E27FC236}">
                  <a16:creationId xmlns:a16="http://schemas.microsoft.com/office/drawing/2014/main" id="{240490DF-6A2E-B749-6F0D-78FE64C8A98D}"/>
                </a:ext>
              </a:extLst>
            </p:cNvPr>
            <p:cNvSpPr/>
            <p:nvPr/>
          </p:nvSpPr>
          <p:spPr>
            <a:xfrm>
              <a:off x="389675" y="3487250"/>
              <a:ext cx="1425" cy="8850"/>
            </a:xfrm>
            <a:custGeom>
              <a:avLst/>
              <a:gdLst/>
              <a:ahLst/>
              <a:cxnLst/>
              <a:rect l="l" t="t" r="r" b="b"/>
              <a:pathLst>
                <a:path w="57" h="354" extrusionOk="0">
                  <a:moveTo>
                    <a:pt x="7" y="1"/>
                  </a:moveTo>
                  <a:lnTo>
                    <a:pt x="7" y="1"/>
                  </a:lnTo>
                  <a:cubicBezTo>
                    <a:pt x="0" y="15"/>
                    <a:pt x="57" y="353"/>
                    <a:pt x="57" y="353"/>
                  </a:cubicBezTo>
                  <a:lnTo>
                    <a:pt x="7"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18;p48">
              <a:extLst>
                <a:ext uri="{FF2B5EF4-FFF2-40B4-BE49-F238E27FC236}">
                  <a16:creationId xmlns:a16="http://schemas.microsoft.com/office/drawing/2014/main" id="{0A9C0F7B-7B51-71AC-3490-75956096D169}"/>
                </a:ext>
              </a:extLst>
            </p:cNvPr>
            <p:cNvSpPr/>
            <p:nvPr/>
          </p:nvSpPr>
          <p:spPr>
            <a:xfrm>
              <a:off x="389150" y="3487075"/>
              <a:ext cx="2300" cy="9375"/>
            </a:xfrm>
            <a:custGeom>
              <a:avLst/>
              <a:gdLst/>
              <a:ahLst/>
              <a:cxnLst/>
              <a:rect l="l" t="t" r="r" b="b"/>
              <a:pathLst>
                <a:path w="92" h="375" extrusionOk="0">
                  <a:moveTo>
                    <a:pt x="14" y="1"/>
                  </a:moveTo>
                  <a:lnTo>
                    <a:pt x="14" y="1"/>
                  </a:lnTo>
                  <a:cubicBezTo>
                    <a:pt x="7" y="8"/>
                    <a:pt x="0" y="22"/>
                    <a:pt x="78" y="374"/>
                  </a:cubicBezTo>
                  <a:lnTo>
                    <a:pt x="92" y="353"/>
                  </a:lnTo>
                  <a:cubicBezTo>
                    <a:pt x="64" y="170"/>
                    <a:pt x="43" y="29"/>
                    <a:pt x="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19;p48">
              <a:extLst>
                <a:ext uri="{FF2B5EF4-FFF2-40B4-BE49-F238E27FC236}">
                  <a16:creationId xmlns:a16="http://schemas.microsoft.com/office/drawing/2014/main" id="{A59C41D8-7AA4-E807-1574-A9FAFDE80F20}"/>
                </a:ext>
              </a:extLst>
            </p:cNvPr>
            <p:cNvSpPr/>
            <p:nvPr/>
          </p:nvSpPr>
          <p:spPr>
            <a:xfrm>
              <a:off x="408700" y="3483725"/>
              <a:ext cx="1625" cy="15350"/>
            </a:xfrm>
            <a:custGeom>
              <a:avLst/>
              <a:gdLst/>
              <a:ahLst/>
              <a:cxnLst/>
              <a:rect l="l" t="t" r="r" b="b"/>
              <a:pathLst>
                <a:path w="65" h="614" extrusionOk="0">
                  <a:moveTo>
                    <a:pt x="1" y="1"/>
                  </a:moveTo>
                  <a:lnTo>
                    <a:pt x="1" y="1"/>
                  </a:lnTo>
                  <a:cubicBezTo>
                    <a:pt x="8" y="205"/>
                    <a:pt x="29" y="409"/>
                    <a:pt x="64" y="614"/>
                  </a:cubicBezTo>
                  <a:lnTo>
                    <a:pt x="1"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0;p48">
              <a:extLst>
                <a:ext uri="{FF2B5EF4-FFF2-40B4-BE49-F238E27FC236}">
                  <a16:creationId xmlns:a16="http://schemas.microsoft.com/office/drawing/2014/main" id="{1369DFA7-7338-F58F-C808-5005CF937847}"/>
                </a:ext>
              </a:extLst>
            </p:cNvPr>
            <p:cNvSpPr/>
            <p:nvPr/>
          </p:nvSpPr>
          <p:spPr>
            <a:xfrm>
              <a:off x="408175" y="3483550"/>
              <a:ext cx="2500" cy="15525"/>
            </a:xfrm>
            <a:custGeom>
              <a:avLst/>
              <a:gdLst/>
              <a:ahLst/>
              <a:cxnLst/>
              <a:rect l="l" t="t" r="r" b="b"/>
              <a:pathLst>
                <a:path w="100" h="621" extrusionOk="0">
                  <a:moveTo>
                    <a:pt x="1" y="1"/>
                  </a:moveTo>
                  <a:cubicBezTo>
                    <a:pt x="8" y="205"/>
                    <a:pt x="29" y="416"/>
                    <a:pt x="64" y="621"/>
                  </a:cubicBezTo>
                  <a:lnTo>
                    <a:pt x="99" y="614"/>
                  </a:lnTo>
                  <a:cubicBezTo>
                    <a:pt x="64" y="409"/>
                    <a:pt x="43" y="205"/>
                    <a:pt x="3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1;p48">
              <a:extLst>
                <a:ext uri="{FF2B5EF4-FFF2-40B4-BE49-F238E27FC236}">
                  <a16:creationId xmlns:a16="http://schemas.microsoft.com/office/drawing/2014/main" id="{6E0B936B-F1F3-D659-3BC8-51376583CDFC}"/>
                </a:ext>
              </a:extLst>
            </p:cNvPr>
            <p:cNvSpPr/>
            <p:nvPr/>
          </p:nvSpPr>
          <p:spPr>
            <a:xfrm>
              <a:off x="413825" y="3483025"/>
              <a:ext cx="900" cy="14475"/>
            </a:xfrm>
            <a:custGeom>
              <a:avLst/>
              <a:gdLst/>
              <a:ahLst/>
              <a:cxnLst/>
              <a:rect l="l" t="t" r="r" b="b"/>
              <a:pathLst>
                <a:path w="36" h="579" extrusionOk="0">
                  <a:moveTo>
                    <a:pt x="14" y="0"/>
                  </a:moveTo>
                  <a:cubicBezTo>
                    <a:pt x="0" y="198"/>
                    <a:pt x="7" y="388"/>
                    <a:pt x="35" y="578"/>
                  </a:cubicBezTo>
                  <a:lnTo>
                    <a:pt x="14"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2;p48">
              <a:extLst>
                <a:ext uri="{FF2B5EF4-FFF2-40B4-BE49-F238E27FC236}">
                  <a16:creationId xmlns:a16="http://schemas.microsoft.com/office/drawing/2014/main" id="{C4BF4235-C335-E41C-346E-CAA1F39A1BD2}"/>
                </a:ext>
              </a:extLst>
            </p:cNvPr>
            <p:cNvSpPr/>
            <p:nvPr/>
          </p:nvSpPr>
          <p:spPr>
            <a:xfrm>
              <a:off x="413275" y="3483025"/>
              <a:ext cx="1975" cy="14650"/>
            </a:xfrm>
            <a:custGeom>
              <a:avLst/>
              <a:gdLst/>
              <a:ahLst/>
              <a:cxnLst/>
              <a:rect l="l" t="t" r="r" b="b"/>
              <a:pathLst>
                <a:path w="79" h="586" extrusionOk="0">
                  <a:moveTo>
                    <a:pt x="15" y="0"/>
                  </a:moveTo>
                  <a:lnTo>
                    <a:pt x="15" y="0"/>
                  </a:lnTo>
                  <a:cubicBezTo>
                    <a:pt x="1" y="191"/>
                    <a:pt x="15" y="388"/>
                    <a:pt x="43" y="585"/>
                  </a:cubicBezTo>
                  <a:lnTo>
                    <a:pt x="79" y="578"/>
                  </a:lnTo>
                  <a:cubicBezTo>
                    <a:pt x="79" y="571"/>
                    <a:pt x="29" y="247"/>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23;p48">
              <a:extLst>
                <a:ext uri="{FF2B5EF4-FFF2-40B4-BE49-F238E27FC236}">
                  <a16:creationId xmlns:a16="http://schemas.microsoft.com/office/drawing/2014/main" id="{E52751FF-3579-30EC-257A-CB31BE9DBA4B}"/>
                </a:ext>
              </a:extLst>
            </p:cNvPr>
            <p:cNvSpPr/>
            <p:nvPr/>
          </p:nvSpPr>
          <p:spPr>
            <a:xfrm>
              <a:off x="450650" y="3267825"/>
              <a:ext cx="356550" cy="271375"/>
            </a:xfrm>
            <a:custGeom>
              <a:avLst/>
              <a:gdLst/>
              <a:ahLst/>
              <a:cxnLst/>
              <a:rect l="l" t="t" r="r" b="b"/>
              <a:pathLst>
                <a:path w="14262" h="10855" extrusionOk="0">
                  <a:moveTo>
                    <a:pt x="11598" y="1"/>
                  </a:moveTo>
                  <a:cubicBezTo>
                    <a:pt x="11583" y="1"/>
                    <a:pt x="11569" y="1"/>
                    <a:pt x="11554" y="1"/>
                  </a:cubicBezTo>
                  <a:lnTo>
                    <a:pt x="9813" y="438"/>
                  </a:lnTo>
                  <a:cubicBezTo>
                    <a:pt x="8833" y="904"/>
                    <a:pt x="7910" y="1707"/>
                    <a:pt x="7155" y="2581"/>
                  </a:cubicBezTo>
                  <a:cubicBezTo>
                    <a:pt x="6979" y="2793"/>
                    <a:pt x="6789" y="2997"/>
                    <a:pt x="6599" y="3195"/>
                  </a:cubicBezTo>
                  <a:cubicBezTo>
                    <a:pt x="5215" y="4634"/>
                    <a:pt x="3966" y="5360"/>
                    <a:pt x="2872" y="5360"/>
                  </a:cubicBezTo>
                  <a:cubicBezTo>
                    <a:pt x="2573" y="5360"/>
                    <a:pt x="2285" y="5306"/>
                    <a:pt x="2009" y="5197"/>
                  </a:cubicBezTo>
                  <a:lnTo>
                    <a:pt x="2009" y="5197"/>
                  </a:lnTo>
                  <a:cubicBezTo>
                    <a:pt x="2031" y="5345"/>
                    <a:pt x="2045" y="5493"/>
                    <a:pt x="2052" y="5641"/>
                  </a:cubicBezTo>
                  <a:cubicBezTo>
                    <a:pt x="2087" y="6458"/>
                    <a:pt x="1897" y="7276"/>
                    <a:pt x="1509" y="8002"/>
                  </a:cubicBezTo>
                  <a:cubicBezTo>
                    <a:pt x="1220" y="8524"/>
                    <a:pt x="896" y="9031"/>
                    <a:pt x="543" y="9525"/>
                  </a:cubicBezTo>
                  <a:lnTo>
                    <a:pt x="430" y="9687"/>
                  </a:lnTo>
                  <a:lnTo>
                    <a:pt x="0" y="10300"/>
                  </a:lnTo>
                  <a:cubicBezTo>
                    <a:pt x="919" y="10664"/>
                    <a:pt x="1901" y="10855"/>
                    <a:pt x="2888" y="10855"/>
                  </a:cubicBezTo>
                  <a:cubicBezTo>
                    <a:pt x="3030" y="10855"/>
                    <a:pt x="3172" y="10851"/>
                    <a:pt x="3314" y="10843"/>
                  </a:cubicBezTo>
                  <a:cubicBezTo>
                    <a:pt x="3398" y="10843"/>
                    <a:pt x="3476" y="10836"/>
                    <a:pt x="3553" y="10829"/>
                  </a:cubicBezTo>
                  <a:cubicBezTo>
                    <a:pt x="4498" y="10737"/>
                    <a:pt x="5421" y="10498"/>
                    <a:pt x="6288" y="10117"/>
                  </a:cubicBezTo>
                  <a:cubicBezTo>
                    <a:pt x="6796" y="9891"/>
                    <a:pt x="7296" y="9623"/>
                    <a:pt x="7769" y="9320"/>
                  </a:cubicBezTo>
                  <a:cubicBezTo>
                    <a:pt x="8819" y="8637"/>
                    <a:pt x="9785" y="7826"/>
                    <a:pt x="10645" y="6902"/>
                  </a:cubicBezTo>
                  <a:cubicBezTo>
                    <a:pt x="12125" y="5338"/>
                    <a:pt x="13486" y="3758"/>
                    <a:pt x="13831" y="2659"/>
                  </a:cubicBezTo>
                  <a:cubicBezTo>
                    <a:pt x="14261" y="1284"/>
                    <a:pt x="13521" y="586"/>
                    <a:pt x="13140" y="382"/>
                  </a:cubicBezTo>
                  <a:cubicBezTo>
                    <a:pt x="12660" y="128"/>
                    <a:pt x="12133" y="1"/>
                    <a:pt x="115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24;p48">
              <a:extLst>
                <a:ext uri="{FF2B5EF4-FFF2-40B4-BE49-F238E27FC236}">
                  <a16:creationId xmlns:a16="http://schemas.microsoft.com/office/drawing/2014/main" id="{38214A2F-1D8F-D0CB-FF86-0785E0BF97DC}"/>
                </a:ext>
              </a:extLst>
            </p:cNvPr>
            <p:cNvSpPr/>
            <p:nvPr/>
          </p:nvSpPr>
          <p:spPr>
            <a:xfrm>
              <a:off x="450125" y="3267300"/>
              <a:ext cx="358300" cy="272325"/>
            </a:xfrm>
            <a:custGeom>
              <a:avLst/>
              <a:gdLst/>
              <a:ahLst/>
              <a:cxnLst/>
              <a:rect l="l" t="t" r="r" b="b"/>
              <a:pathLst>
                <a:path w="14332" h="10893" extrusionOk="0">
                  <a:moveTo>
                    <a:pt x="11617" y="1"/>
                  </a:moveTo>
                  <a:cubicBezTo>
                    <a:pt x="11603" y="1"/>
                    <a:pt x="11589" y="1"/>
                    <a:pt x="11575" y="1"/>
                  </a:cubicBezTo>
                  <a:lnTo>
                    <a:pt x="11575" y="36"/>
                  </a:lnTo>
                  <a:lnTo>
                    <a:pt x="11618" y="36"/>
                  </a:lnTo>
                  <a:cubicBezTo>
                    <a:pt x="12146" y="36"/>
                    <a:pt x="12675" y="170"/>
                    <a:pt x="13147" y="417"/>
                  </a:cubicBezTo>
                  <a:cubicBezTo>
                    <a:pt x="13267" y="480"/>
                    <a:pt x="14332" y="1087"/>
                    <a:pt x="13831" y="2673"/>
                  </a:cubicBezTo>
                  <a:cubicBezTo>
                    <a:pt x="13464" y="3836"/>
                    <a:pt x="11935" y="5549"/>
                    <a:pt x="10645" y="6909"/>
                  </a:cubicBezTo>
                  <a:cubicBezTo>
                    <a:pt x="9792" y="7833"/>
                    <a:pt x="8826" y="8643"/>
                    <a:pt x="7776" y="9327"/>
                  </a:cubicBezTo>
                  <a:cubicBezTo>
                    <a:pt x="7303" y="9630"/>
                    <a:pt x="6810" y="9891"/>
                    <a:pt x="6295" y="10117"/>
                  </a:cubicBezTo>
                  <a:cubicBezTo>
                    <a:pt x="5435" y="10504"/>
                    <a:pt x="4512" y="10744"/>
                    <a:pt x="3567" y="10829"/>
                  </a:cubicBezTo>
                  <a:cubicBezTo>
                    <a:pt x="3490" y="10836"/>
                    <a:pt x="3405" y="10850"/>
                    <a:pt x="3328" y="10850"/>
                  </a:cubicBezTo>
                  <a:cubicBezTo>
                    <a:pt x="3195" y="10857"/>
                    <a:pt x="3063" y="10860"/>
                    <a:pt x="2931" y="10860"/>
                  </a:cubicBezTo>
                  <a:cubicBezTo>
                    <a:pt x="1943" y="10860"/>
                    <a:pt x="963" y="10675"/>
                    <a:pt x="43" y="10314"/>
                  </a:cubicBezTo>
                  <a:lnTo>
                    <a:pt x="571" y="9560"/>
                  </a:lnTo>
                  <a:cubicBezTo>
                    <a:pt x="924" y="9066"/>
                    <a:pt x="1248" y="8559"/>
                    <a:pt x="1537" y="8030"/>
                  </a:cubicBezTo>
                  <a:cubicBezTo>
                    <a:pt x="1925" y="7304"/>
                    <a:pt x="2115" y="6486"/>
                    <a:pt x="2080" y="5662"/>
                  </a:cubicBezTo>
                  <a:cubicBezTo>
                    <a:pt x="2073" y="5521"/>
                    <a:pt x="2059" y="5380"/>
                    <a:pt x="2045" y="5246"/>
                  </a:cubicBezTo>
                  <a:lnTo>
                    <a:pt x="2045" y="5246"/>
                  </a:lnTo>
                  <a:cubicBezTo>
                    <a:pt x="2312" y="5344"/>
                    <a:pt x="2594" y="5401"/>
                    <a:pt x="2883" y="5401"/>
                  </a:cubicBezTo>
                  <a:cubicBezTo>
                    <a:pt x="3983" y="5401"/>
                    <a:pt x="5238" y="4675"/>
                    <a:pt x="6627" y="3230"/>
                  </a:cubicBezTo>
                  <a:cubicBezTo>
                    <a:pt x="6810" y="3032"/>
                    <a:pt x="7000" y="2828"/>
                    <a:pt x="7184" y="2616"/>
                  </a:cubicBezTo>
                  <a:cubicBezTo>
                    <a:pt x="7762" y="1940"/>
                    <a:pt x="8699" y="1016"/>
                    <a:pt x="9834" y="473"/>
                  </a:cubicBezTo>
                  <a:lnTo>
                    <a:pt x="9813" y="445"/>
                  </a:lnTo>
                  <a:cubicBezTo>
                    <a:pt x="8678" y="988"/>
                    <a:pt x="7740" y="1911"/>
                    <a:pt x="7155" y="2588"/>
                  </a:cubicBezTo>
                  <a:cubicBezTo>
                    <a:pt x="6972" y="2807"/>
                    <a:pt x="6782" y="3011"/>
                    <a:pt x="6598" y="3208"/>
                  </a:cubicBezTo>
                  <a:cubicBezTo>
                    <a:pt x="5212" y="4650"/>
                    <a:pt x="3963" y="5371"/>
                    <a:pt x="2856" y="5371"/>
                  </a:cubicBezTo>
                  <a:cubicBezTo>
                    <a:pt x="2561" y="5371"/>
                    <a:pt x="2277" y="5320"/>
                    <a:pt x="2002" y="5218"/>
                  </a:cubicBezTo>
                  <a:lnTo>
                    <a:pt x="2002" y="5218"/>
                  </a:lnTo>
                  <a:cubicBezTo>
                    <a:pt x="2023" y="5366"/>
                    <a:pt x="2038" y="5514"/>
                    <a:pt x="2045" y="5662"/>
                  </a:cubicBezTo>
                  <a:cubicBezTo>
                    <a:pt x="2080" y="6479"/>
                    <a:pt x="1897" y="7290"/>
                    <a:pt x="1509" y="8016"/>
                  </a:cubicBezTo>
                  <a:cubicBezTo>
                    <a:pt x="1213" y="8538"/>
                    <a:pt x="889" y="9045"/>
                    <a:pt x="536" y="9539"/>
                  </a:cubicBezTo>
                  <a:cubicBezTo>
                    <a:pt x="536" y="9539"/>
                    <a:pt x="0" y="10307"/>
                    <a:pt x="7" y="10335"/>
                  </a:cubicBezTo>
                  <a:cubicBezTo>
                    <a:pt x="931" y="10702"/>
                    <a:pt x="1911" y="10892"/>
                    <a:pt x="2905" y="10892"/>
                  </a:cubicBezTo>
                  <a:cubicBezTo>
                    <a:pt x="3046" y="10892"/>
                    <a:pt x="3187" y="10892"/>
                    <a:pt x="3335" y="10885"/>
                  </a:cubicBezTo>
                  <a:cubicBezTo>
                    <a:pt x="3412" y="10878"/>
                    <a:pt x="3497" y="10871"/>
                    <a:pt x="3574" y="10871"/>
                  </a:cubicBezTo>
                  <a:cubicBezTo>
                    <a:pt x="4519" y="10779"/>
                    <a:pt x="5442" y="10540"/>
                    <a:pt x="6316" y="10152"/>
                  </a:cubicBezTo>
                  <a:cubicBezTo>
                    <a:pt x="6824" y="9926"/>
                    <a:pt x="7325" y="9666"/>
                    <a:pt x="7797" y="9363"/>
                  </a:cubicBezTo>
                  <a:cubicBezTo>
                    <a:pt x="8847" y="8672"/>
                    <a:pt x="9820" y="7861"/>
                    <a:pt x="10680" y="6938"/>
                  </a:cubicBezTo>
                  <a:cubicBezTo>
                    <a:pt x="11970" y="5570"/>
                    <a:pt x="13500" y="3857"/>
                    <a:pt x="13866" y="2687"/>
                  </a:cubicBezTo>
                  <a:cubicBezTo>
                    <a:pt x="14275" y="1376"/>
                    <a:pt x="13620" y="621"/>
                    <a:pt x="13161" y="389"/>
                  </a:cubicBezTo>
                  <a:cubicBezTo>
                    <a:pt x="12687" y="134"/>
                    <a:pt x="12153" y="1"/>
                    <a:pt x="11617"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25;p48">
              <a:extLst>
                <a:ext uri="{FF2B5EF4-FFF2-40B4-BE49-F238E27FC236}">
                  <a16:creationId xmlns:a16="http://schemas.microsoft.com/office/drawing/2014/main" id="{687588F9-3065-0720-2245-C0420A62415D}"/>
                </a:ext>
              </a:extLst>
            </p:cNvPr>
            <p:cNvSpPr/>
            <p:nvPr/>
          </p:nvSpPr>
          <p:spPr>
            <a:xfrm>
              <a:off x="241100" y="3459900"/>
              <a:ext cx="470925" cy="271450"/>
            </a:xfrm>
            <a:custGeom>
              <a:avLst/>
              <a:gdLst/>
              <a:ahLst/>
              <a:cxnLst/>
              <a:rect l="l" t="t" r="r" b="b"/>
              <a:pathLst>
                <a:path w="18837" h="10858" extrusionOk="0">
                  <a:moveTo>
                    <a:pt x="7174" y="0"/>
                  </a:moveTo>
                  <a:cubicBezTo>
                    <a:pt x="7053" y="0"/>
                    <a:pt x="6934" y="28"/>
                    <a:pt x="6825" y="87"/>
                  </a:cubicBezTo>
                  <a:lnTo>
                    <a:pt x="205" y="3844"/>
                  </a:lnTo>
                  <a:cubicBezTo>
                    <a:pt x="8" y="3957"/>
                    <a:pt x="1" y="4140"/>
                    <a:pt x="205" y="4260"/>
                  </a:cubicBezTo>
                  <a:lnTo>
                    <a:pt x="11294" y="10773"/>
                  </a:lnTo>
                  <a:cubicBezTo>
                    <a:pt x="11407" y="10830"/>
                    <a:pt x="11530" y="10858"/>
                    <a:pt x="11654" y="10858"/>
                  </a:cubicBezTo>
                  <a:cubicBezTo>
                    <a:pt x="11778" y="10858"/>
                    <a:pt x="11904" y="10830"/>
                    <a:pt x="12020" y="10773"/>
                  </a:cubicBezTo>
                  <a:lnTo>
                    <a:pt x="18639" y="7023"/>
                  </a:lnTo>
                  <a:cubicBezTo>
                    <a:pt x="18837" y="6903"/>
                    <a:pt x="18837" y="6720"/>
                    <a:pt x="18639" y="6600"/>
                  </a:cubicBezTo>
                  <a:lnTo>
                    <a:pt x="7551" y="94"/>
                  </a:lnTo>
                  <a:cubicBezTo>
                    <a:pt x="7431" y="32"/>
                    <a:pt x="7302" y="0"/>
                    <a:pt x="717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26;p48">
              <a:extLst>
                <a:ext uri="{FF2B5EF4-FFF2-40B4-BE49-F238E27FC236}">
                  <a16:creationId xmlns:a16="http://schemas.microsoft.com/office/drawing/2014/main" id="{8819C7C8-9F12-9113-B92C-01EA06391042}"/>
                </a:ext>
              </a:extLst>
            </p:cNvPr>
            <p:cNvSpPr/>
            <p:nvPr/>
          </p:nvSpPr>
          <p:spPr>
            <a:xfrm>
              <a:off x="240575" y="3459525"/>
              <a:ext cx="471975" cy="272350"/>
            </a:xfrm>
            <a:custGeom>
              <a:avLst/>
              <a:gdLst/>
              <a:ahLst/>
              <a:cxnLst/>
              <a:rect l="l" t="t" r="r" b="b"/>
              <a:pathLst>
                <a:path w="18879" h="10894" extrusionOk="0">
                  <a:moveTo>
                    <a:pt x="7198" y="31"/>
                  </a:moveTo>
                  <a:cubicBezTo>
                    <a:pt x="7325" y="31"/>
                    <a:pt x="7452" y="66"/>
                    <a:pt x="7558" y="123"/>
                  </a:cubicBezTo>
                  <a:lnTo>
                    <a:pt x="18646" y="6636"/>
                  </a:lnTo>
                  <a:cubicBezTo>
                    <a:pt x="18836" y="6693"/>
                    <a:pt x="18836" y="6960"/>
                    <a:pt x="18646" y="7024"/>
                  </a:cubicBezTo>
                  <a:lnTo>
                    <a:pt x="12027" y="10781"/>
                  </a:lnTo>
                  <a:cubicBezTo>
                    <a:pt x="11919" y="10833"/>
                    <a:pt x="11802" y="10860"/>
                    <a:pt x="11683" y="10860"/>
                  </a:cubicBezTo>
                  <a:cubicBezTo>
                    <a:pt x="11560" y="10860"/>
                    <a:pt x="11436" y="10831"/>
                    <a:pt x="11322" y="10774"/>
                  </a:cubicBezTo>
                  <a:lnTo>
                    <a:pt x="233" y="4261"/>
                  </a:lnTo>
                  <a:cubicBezTo>
                    <a:pt x="43" y="4204"/>
                    <a:pt x="43" y="3936"/>
                    <a:pt x="233" y="3873"/>
                  </a:cubicBezTo>
                  <a:lnTo>
                    <a:pt x="6853" y="116"/>
                  </a:lnTo>
                  <a:cubicBezTo>
                    <a:pt x="6958" y="59"/>
                    <a:pt x="7078" y="31"/>
                    <a:pt x="7198" y="31"/>
                  </a:cubicBezTo>
                  <a:close/>
                  <a:moveTo>
                    <a:pt x="7197" y="1"/>
                  </a:moveTo>
                  <a:cubicBezTo>
                    <a:pt x="7074" y="1"/>
                    <a:pt x="6951" y="29"/>
                    <a:pt x="6839" y="87"/>
                  </a:cubicBezTo>
                  <a:lnTo>
                    <a:pt x="212" y="3838"/>
                  </a:lnTo>
                  <a:cubicBezTo>
                    <a:pt x="1" y="3915"/>
                    <a:pt x="1" y="4211"/>
                    <a:pt x="212" y="4289"/>
                  </a:cubicBezTo>
                  <a:lnTo>
                    <a:pt x="11301" y="10802"/>
                  </a:lnTo>
                  <a:cubicBezTo>
                    <a:pt x="11421" y="10866"/>
                    <a:pt x="11547" y="10894"/>
                    <a:pt x="11681" y="10894"/>
                  </a:cubicBezTo>
                  <a:cubicBezTo>
                    <a:pt x="11808" y="10894"/>
                    <a:pt x="11935" y="10866"/>
                    <a:pt x="12048" y="10809"/>
                  </a:cubicBezTo>
                  <a:lnTo>
                    <a:pt x="18667" y="7052"/>
                  </a:lnTo>
                  <a:cubicBezTo>
                    <a:pt x="18879" y="6982"/>
                    <a:pt x="18879" y="6678"/>
                    <a:pt x="18667" y="6608"/>
                  </a:cubicBezTo>
                  <a:lnTo>
                    <a:pt x="7579" y="94"/>
                  </a:lnTo>
                  <a:cubicBezTo>
                    <a:pt x="7459" y="33"/>
                    <a:pt x="7328" y="1"/>
                    <a:pt x="719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27;p48">
              <a:extLst>
                <a:ext uri="{FF2B5EF4-FFF2-40B4-BE49-F238E27FC236}">
                  <a16:creationId xmlns:a16="http://schemas.microsoft.com/office/drawing/2014/main" id="{7508F2BD-0E70-17DE-8D91-23FF14191B53}"/>
                </a:ext>
              </a:extLst>
            </p:cNvPr>
            <p:cNvSpPr/>
            <p:nvPr/>
          </p:nvSpPr>
          <p:spPr>
            <a:xfrm>
              <a:off x="249575" y="3432450"/>
              <a:ext cx="459625" cy="266400"/>
            </a:xfrm>
            <a:custGeom>
              <a:avLst/>
              <a:gdLst/>
              <a:ahLst/>
              <a:cxnLst/>
              <a:rect l="l" t="t" r="r" b="b"/>
              <a:pathLst>
                <a:path w="18385" h="10656" extrusionOk="0">
                  <a:moveTo>
                    <a:pt x="7004" y="0"/>
                  </a:moveTo>
                  <a:cubicBezTo>
                    <a:pt x="6882" y="0"/>
                    <a:pt x="6760" y="28"/>
                    <a:pt x="6648" y="85"/>
                  </a:cubicBezTo>
                  <a:lnTo>
                    <a:pt x="148" y="3772"/>
                  </a:lnTo>
                  <a:cubicBezTo>
                    <a:pt x="127" y="3779"/>
                    <a:pt x="106" y="3800"/>
                    <a:pt x="78" y="3821"/>
                  </a:cubicBezTo>
                  <a:lnTo>
                    <a:pt x="0" y="3814"/>
                  </a:lnTo>
                  <a:lnTo>
                    <a:pt x="0" y="3976"/>
                  </a:lnTo>
                  <a:cubicBezTo>
                    <a:pt x="7" y="4068"/>
                    <a:pt x="64" y="4138"/>
                    <a:pt x="148" y="4180"/>
                  </a:cubicBezTo>
                  <a:lnTo>
                    <a:pt x="11025" y="10567"/>
                  </a:lnTo>
                  <a:cubicBezTo>
                    <a:pt x="11142" y="10625"/>
                    <a:pt x="11267" y="10655"/>
                    <a:pt x="11393" y="10655"/>
                  </a:cubicBezTo>
                  <a:cubicBezTo>
                    <a:pt x="11510" y="10655"/>
                    <a:pt x="11628" y="10629"/>
                    <a:pt x="11737" y="10574"/>
                  </a:cubicBezTo>
                  <a:lnTo>
                    <a:pt x="18237" y="6887"/>
                  </a:lnTo>
                  <a:cubicBezTo>
                    <a:pt x="18314" y="6852"/>
                    <a:pt x="18371" y="6775"/>
                    <a:pt x="18385" y="6683"/>
                  </a:cubicBezTo>
                  <a:lnTo>
                    <a:pt x="18385" y="6521"/>
                  </a:lnTo>
                  <a:lnTo>
                    <a:pt x="18328" y="6549"/>
                  </a:lnTo>
                  <a:cubicBezTo>
                    <a:pt x="18300" y="6521"/>
                    <a:pt x="18272" y="6500"/>
                    <a:pt x="18237" y="6479"/>
                  </a:cubicBezTo>
                  <a:lnTo>
                    <a:pt x="7360" y="85"/>
                  </a:lnTo>
                  <a:cubicBezTo>
                    <a:pt x="7247" y="28"/>
                    <a:pt x="7125" y="0"/>
                    <a:pt x="700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28;p48">
              <a:extLst>
                <a:ext uri="{FF2B5EF4-FFF2-40B4-BE49-F238E27FC236}">
                  <a16:creationId xmlns:a16="http://schemas.microsoft.com/office/drawing/2014/main" id="{A24309B0-3078-6956-5F9D-EC0C2BB9A20E}"/>
                </a:ext>
              </a:extLst>
            </p:cNvPr>
            <p:cNvSpPr/>
            <p:nvPr/>
          </p:nvSpPr>
          <p:spPr>
            <a:xfrm>
              <a:off x="249225" y="3432000"/>
              <a:ext cx="460500" cy="267275"/>
            </a:xfrm>
            <a:custGeom>
              <a:avLst/>
              <a:gdLst/>
              <a:ahLst/>
              <a:cxnLst/>
              <a:rect l="l" t="t" r="r" b="b"/>
              <a:pathLst>
                <a:path w="18420" h="10691" extrusionOk="0">
                  <a:moveTo>
                    <a:pt x="7015" y="38"/>
                  </a:moveTo>
                  <a:cubicBezTo>
                    <a:pt x="7135" y="38"/>
                    <a:pt x="7256" y="67"/>
                    <a:pt x="7367" y="124"/>
                  </a:cubicBezTo>
                  <a:lnTo>
                    <a:pt x="18251" y="6511"/>
                  </a:lnTo>
                  <a:cubicBezTo>
                    <a:pt x="18286" y="6546"/>
                    <a:pt x="18335" y="6560"/>
                    <a:pt x="18385" y="6567"/>
                  </a:cubicBezTo>
                  <a:lnTo>
                    <a:pt x="18385" y="6708"/>
                  </a:lnTo>
                  <a:cubicBezTo>
                    <a:pt x="18378" y="6786"/>
                    <a:pt x="18321" y="6856"/>
                    <a:pt x="18244" y="6891"/>
                  </a:cubicBezTo>
                  <a:lnTo>
                    <a:pt x="11751" y="10578"/>
                  </a:lnTo>
                  <a:cubicBezTo>
                    <a:pt x="11645" y="10633"/>
                    <a:pt x="11530" y="10659"/>
                    <a:pt x="11414" y="10659"/>
                  </a:cubicBezTo>
                  <a:cubicBezTo>
                    <a:pt x="11292" y="10659"/>
                    <a:pt x="11169" y="10629"/>
                    <a:pt x="11060" y="10571"/>
                  </a:cubicBezTo>
                  <a:lnTo>
                    <a:pt x="176" y="4184"/>
                  </a:lnTo>
                  <a:cubicBezTo>
                    <a:pt x="99" y="4149"/>
                    <a:pt x="49" y="4079"/>
                    <a:pt x="35" y="3994"/>
                  </a:cubicBezTo>
                  <a:lnTo>
                    <a:pt x="35" y="3853"/>
                  </a:lnTo>
                  <a:lnTo>
                    <a:pt x="106" y="3853"/>
                  </a:lnTo>
                  <a:cubicBezTo>
                    <a:pt x="127" y="3832"/>
                    <a:pt x="148" y="3818"/>
                    <a:pt x="176" y="3804"/>
                  </a:cubicBezTo>
                  <a:lnTo>
                    <a:pt x="6676" y="117"/>
                  </a:lnTo>
                  <a:cubicBezTo>
                    <a:pt x="6783" y="65"/>
                    <a:pt x="6899" y="38"/>
                    <a:pt x="7015" y="38"/>
                  </a:cubicBezTo>
                  <a:close/>
                  <a:moveTo>
                    <a:pt x="7003" y="1"/>
                  </a:moveTo>
                  <a:cubicBezTo>
                    <a:pt x="6883" y="1"/>
                    <a:pt x="6764" y="27"/>
                    <a:pt x="6655" y="82"/>
                  </a:cubicBezTo>
                  <a:lnTo>
                    <a:pt x="155" y="3768"/>
                  </a:lnTo>
                  <a:cubicBezTo>
                    <a:pt x="134" y="3783"/>
                    <a:pt x="106" y="3804"/>
                    <a:pt x="92" y="3818"/>
                  </a:cubicBezTo>
                  <a:cubicBezTo>
                    <a:pt x="92" y="3818"/>
                    <a:pt x="80" y="3817"/>
                    <a:pt x="66" y="3817"/>
                  </a:cubicBezTo>
                  <a:cubicBezTo>
                    <a:pt x="43" y="3817"/>
                    <a:pt x="13" y="3819"/>
                    <a:pt x="0" y="3832"/>
                  </a:cubicBezTo>
                  <a:lnTo>
                    <a:pt x="0" y="4001"/>
                  </a:lnTo>
                  <a:cubicBezTo>
                    <a:pt x="14" y="4093"/>
                    <a:pt x="71" y="4170"/>
                    <a:pt x="155" y="4213"/>
                  </a:cubicBezTo>
                  <a:lnTo>
                    <a:pt x="11039" y="10606"/>
                  </a:lnTo>
                  <a:cubicBezTo>
                    <a:pt x="11152" y="10663"/>
                    <a:pt x="11279" y="10691"/>
                    <a:pt x="11406" y="10691"/>
                  </a:cubicBezTo>
                  <a:cubicBezTo>
                    <a:pt x="11533" y="10691"/>
                    <a:pt x="11653" y="10663"/>
                    <a:pt x="11765" y="10606"/>
                  </a:cubicBezTo>
                  <a:lnTo>
                    <a:pt x="18258" y="6919"/>
                  </a:lnTo>
                  <a:cubicBezTo>
                    <a:pt x="18349" y="6884"/>
                    <a:pt x="18406" y="6800"/>
                    <a:pt x="18420" y="6701"/>
                  </a:cubicBezTo>
                  <a:cubicBezTo>
                    <a:pt x="18420" y="6701"/>
                    <a:pt x="18420" y="6539"/>
                    <a:pt x="18392" y="6525"/>
                  </a:cubicBezTo>
                  <a:lnTo>
                    <a:pt x="18349" y="6546"/>
                  </a:lnTo>
                  <a:cubicBezTo>
                    <a:pt x="18321" y="6518"/>
                    <a:pt x="18293" y="6497"/>
                    <a:pt x="18265" y="6482"/>
                  </a:cubicBezTo>
                  <a:lnTo>
                    <a:pt x="7381" y="89"/>
                  </a:lnTo>
                  <a:cubicBezTo>
                    <a:pt x="7261" y="31"/>
                    <a:pt x="7131" y="1"/>
                    <a:pt x="700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29;p48">
              <a:extLst>
                <a:ext uri="{FF2B5EF4-FFF2-40B4-BE49-F238E27FC236}">
                  <a16:creationId xmlns:a16="http://schemas.microsoft.com/office/drawing/2014/main" id="{C208FC8E-D38E-879C-DFC4-BCFF7962FC22}"/>
                </a:ext>
              </a:extLst>
            </p:cNvPr>
            <p:cNvSpPr/>
            <p:nvPr/>
          </p:nvSpPr>
          <p:spPr>
            <a:xfrm>
              <a:off x="248500" y="3426300"/>
              <a:ext cx="461950" cy="266475"/>
            </a:xfrm>
            <a:custGeom>
              <a:avLst/>
              <a:gdLst/>
              <a:ahLst/>
              <a:cxnLst/>
              <a:rect l="l" t="t" r="r" b="b"/>
              <a:pathLst>
                <a:path w="18478" h="10659" extrusionOk="0">
                  <a:moveTo>
                    <a:pt x="7040" y="0"/>
                  </a:moveTo>
                  <a:cubicBezTo>
                    <a:pt x="6921" y="0"/>
                    <a:pt x="6802" y="29"/>
                    <a:pt x="6691" y="84"/>
                  </a:cubicBezTo>
                  <a:lnTo>
                    <a:pt x="191" y="3771"/>
                  </a:lnTo>
                  <a:cubicBezTo>
                    <a:pt x="1" y="3884"/>
                    <a:pt x="1" y="4067"/>
                    <a:pt x="191" y="4180"/>
                  </a:cubicBezTo>
                  <a:lnTo>
                    <a:pt x="11075" y="10566"/>
                  </a:lnTo>
                  <a:cubicBezTo>
                    <a:pt x="11188" y="10628"/>
                    <a:pt x="11312" y="10658"/>
                    <a:pt x="11436" y="10658"/>
                  </a:cubicBezTo>
                  <a:cubicBezTo>
                    <a:pt x="11553" y="10658"/>
                    <a:pt x="11671" y="10632"/>
                    <a:pt x="11780" y="10580"/>
                  </a:cubicBezTo>
                  <a:lnTo>
                    <a:pt x="18280" y="6887"/>
                  </a:lnTo>
                  <a:cubicBezTo>
                    <a:pt x="18477" y="6774"/>
                    <a:pt x="18477" y="6591"/>
                    <a:pt x="18280" y="6478"/>
                  </a:cubicBezTo>
                  <a:lnTo>
                    <a:pt x="14692" y="4370"/>
                  </a:lnTo>
                  <a:cubicBezTo>
                    <a:pt x="14664" y="4376"/>
                    <a:pt x="14636" y="4378"/>
                    <a:pt x="14608" y="4378"/>
                  </a:cubicBezTo>
                  <a:cubicBezTo>
                    <a:pt x="14528" y="4378"/>
                    <a:pt x="14447" y="4357"/>
                    <a:pt x="14374" y="4321"/>
                  </a:cubicBezTo>
                  <a:lnTo>
                    <a:pt x="11061" y="2382"/>
                  </a:lnTo>
                  <a:cubicBezTo>
                    <a:pt x="10977" y="2333"/>
                    <a:pt x="10956" y="2255"/>
                    <a:pt x="10991" y="2192"/>
                  </a:cubicBezTo>
                  <a:lnTo>
                    <a:pt x="7396" y="91"/>
                  </a:lnTo>
                  <a:cubicBezTo>
                    <a:pt x="7285" y="30"/>
                    <a:pt x="7163" y="0"/>
                    <a:pt x="7040"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0;p48">
              <a:extLst>
                <a:ext uri="{FF2B5EF4-FFF2-40B4-BE49-F238E27FC236}">
                  <a16:creationId xmlns:a16="http://schemas.microsoft.com/office/drawing/2014/main" id="{89A700F7-3754-D175-5B53-E9174A192EFA}"/>
                </a:ext>
              </a:extLst>
            </p:cNvPr>
            <p:cNvSpPr/>
            <p:nvPr/>
          </p:nvSpPr>
          <p:spPr>
            <a:xfrm>
              <a:off x="247800" y="3425925"/>
              <a:ext cx="463175" cy="267200"/>
            </a:xfrm>
            <a:custGeom>
              <a:avLst/>
              <a:gdLst/>
              <a:ahLst/>
              <a:cxnLst/>
              <a:rect l="l" t="t" r="r" b="b"/>
              <a:pathLst>
                <a:path w="18527" h="10688" extrusionOk="0">
                  <a:moveTo>
                    <a:pt x="7063" y="32"/>
                  </a:moveTo>
                  <a:cubicBezTo>
                    <a:pt x="7185" y="32"/>
                    <a:pt x="7308" y="62"/>
                    <a:pt x="7417" y="120"/>
                  </a:cubicBezTo>
                  <a:lnTo>
                    <a:pt x="10991" y="2214"/>
                  </a:lnTo>
                  <a:cubicBezTo>
                    <a:pt x="10969" y="2291"/>
                    <a:pt x="11005" y="2376"/>
                    <a:pt x="11082" y="2411"/>
                  </a:cubicBezTo>
                  <a:lnTo>
                    <a:pt x="14395" y="4357"/>
                  </a:lnTo>
                  <a:cubicBezTo>
                    <a:pt x="14468" y="4393"/>
                    <a:pt x="14549" y="4414"/>
                    <a:pt x="14631" y="4414"/>
                  </a:cubicBezTo>
                  <a:cubicBezTo>
                    <a:pt x="14661" y="4414"/>
                    <a:pt x="14690" y="4412"/>
                    <a:pt x="14720" y="4406"/>
                  </a:cubicBezTo>
                  <a:lnTo>
                    <a:pt x="18301" y="6507"/>
                  </a:lnTo>
                  <a:cubicBezTo>
                    <a:pt x="18484" y="6570"/>
                    <a:pt x="18484" y="6831"/>
                    <a:pt x="18301" y="6888"/>
                  </a:cubicBezTo>
                  <a:lnTo>
                    <a:pt x="11801" y="10574"/>
                  </a:lnTo>
                  <a:cubicBezTo>
                    <a:pt x="11694" y="10626"/>
                    <a:pt x="11578" y="10653"/>
                    <a:pt x="11462" y="10653"/>
                  </a:cubicBezTo>
                  <a:cubicBezTo>
                    <a:pt x="11342" y="10653"/>
                    <a:pt x="11221" y="10625"/>
                    <a:pt x="11110" y="10567"/>
                  </a:cubicBezTo>
                  <a:lnTo>
                    <a:pt x="233" y="4181"/>
                  </a:lnTo>
                  <a:cubicBezTo>
                    <a:pt x="50" y="4117"/>
                    <a:pt x="50" y="3856"/>
                    <a:pt x="233" y="3800"/>
                  </a:cubicBezTo>
                  <a:lnTo>
                    <a:pt x="6726" y="113"/>
                  </a:lnTo>
                  <a:cubicBezTo>
                    <a:pt x="6832" y="59"/>
                    <a:pt x="6947" y="32"/>
                    <a:pt x="7063" y="32"/>
                  </a:cubicBezTo>
                  <a:close/>
                  <a:moveTo>
                    <a:pt x="7070" y="0"/>
                  </a:moveTo>
                  <a:cubicBezTo>
                    <a:pt x="6946" y="0"/>
                    <a:pt x="6821" y="29"/>
                    <a:pt x="6705" y="85"/>
                  </a:cubicBezTo>
                  <a:lnTo>
                    <a:pt x="212" y="3772"/>
                  </a:lnTo>
                  <a:cubicBezTo>
                    <a:pt x="1" y="3842"/>
                    <a:pt x="1" y="4138"/>
                    <a:pt x="212" y="4209"/>
                  </a:cubicBezTo>
                  <a:lnTo>
                    <a:pt x="11096" y="10603"/>
                  </a:lnTo>
                  <a:cubicBezTo>
                    <a:pt x="11199" y="10654"/>
                    <a:pt x="11314" y="10688"/>
                    <a:pt x="11430" y="10688"/>
                  </a:cubicBezTo>
                  <a:cubicBezTo>
                    <a:pt x="11441" y="10688"/>
                    <a:pt x="11452" y="10688"/>
                    <a:pt x="11463" y="10687"/>
                  </a:cubicBezTo>
                  <a:cubicBezTo>
                    <a:pt x="11474" y="10688"/>
                    <a:pt x="11484" y="10688"/>
                    <a:pt x="11495" y="10688"/>
                  </a:cubicBezTo>
                  <a:cubicBezTo>
                    <a:pt x="11610" y="10688"/>
                    <a:pt x="11719" y="10654"/>
                    <a:pt x="11822" y="10603"/>
                  </a:cubicBezTo>
                  <a:lnTo>
                    <a:pt x="18315" y="6916"/>
                  </a:lnTo>
                  <a:cubicBezTo>
                    <a:pt x="18526" y="6845"/>
                    <a:pt x="18526" y="6549"/>
                    <a:pt x="18315" y="6479"/>
                  </a:cubicBezTo>
                  <a:cubicBezTo>
                    <a:pt x="18315" y="6479"/>
                    <a:pt x="14727" y="4371"/>
                    <a:pt x="14713" y="4371"/>
                  </a:cubicBezTo>
                  <a:cubicBezTo>
                    <a:pt x="14687" y="4376"/>
                    <a:pt x="14660" y="4379"/>
                    <a:pt x="14633" y="4379"/>
                  </a:cubicBezTo>
                  <a:cubicBezTo>
                    <a:pt x="14556" y="4379"/>
                    <a:pt x="14477" y="4358"/>
                    <a:pt x="14409" y="4322"/>
                  </a:cubicBezTo>
                  <a:lnTo>
                    <a:pt x="11096" y="2376"/>
                  </a:lnTo>
                  <a:cubicBezTo>
                    <a:pt x="11019" y="2334"/>
                    <a:pt x="10998" y="2270"/>
                    <a:pt x="11033" y="2200"/>
                  </a:cubicBezTo>
                  <a:lnTo>
                    <a:pt x="7431" y="85"/>
                  </a:lnTo>
                  <a:cubicBezTo>
                    <a:pt x="7318" y="29"/>
                    <a:pt x="7195" y="0"/>
                    <a:pt x="707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1;p48">
              <a:extLst>
                <a:ext uri="{FF2B5EF4-FFF2-40B4-BE49-F238E27FC236}">
                  <a16:creationId xmlns:a16="http://schemas.microsoft.com/office/drawing/2014/main" id="{203A88FD-9776-0542-8852-4ACD997FB39B}"/>
                </a:ext>
              </a:extLst>
            </p:cNvPr>
            <p:cNvSpPr/>
            <p:nvPr/>
          </p:nvSpPr>
          <p:spPr>
            <a:xfrm>
              <a:off x="455750" y="3517725"/>
              <a:ext cx="153875" cy="57675"/>
            </a:xfrm>
            <a:custGeom>
              <a:avLst/>
              <a:gdLst/>
              <a:ahLst/>
              <a:cxnLst/>
              <a:rect l="l" t="t" r="r" b="b"/>
              <a:pathLst>
                <a:path w="6155" h="2307" extrusionOk="0">
                  <a:moveTo>
                    <a:pt x="19" y="1"/>
                  </a:moveTo>
                  <a:cubicBezTo>
                    <a:pt x="16" y="1"/>
                    <a:pt x="15" y="1"/>
                    <a:pt x="15" y="1"/>
                  </a:cubicBezTo>
                  <a:cubicBezTo>
                    <a:pt x="1" y="29"/>
                    <a:pt x="22" y="65"/>
                    <a:pt x="50" y="79"/>
                  </a:cubicBezTo>
                  <a:lnTo>
                    <a:pt x="3800" y="2278"/>
                  </a:lnTo>
                  <a:cubicBezTo>
                    <a:pt x="3836" y="2297"/>
                    <a:pt x="3875" y="2306"/>
                    <a:pt x="3913" y="2306"/>
                  </a:cubicBezTo>
                  <a:cubicBezTo>
                    <a:pt x="3959" y="2306"/>
                    <a:pt x="4005" y="2294"/>
                    <a:pt x="4047" y="2271"/>
                  </a:cubicBezTo>
                  <a:lnTo>
                    <a:pt x="6084" y="1122"/>
                  </a:lnTo>
                  <a:cubicBezTo>
                    <a:pt x="6134" y="1087"/>
                    <a:pt x="6155" y="1044"/>
                    <a:pt x="6141" y="1016"/>
                  </a:cubicBezTo>
                  <a:cubicBezTo>
                    <a:pt x="6134" y="1002"/>
                    <a:pt x="186" y="1"/>
                    <a:pt x="19" y="1"/>
                  </a:cubicBezTo>
                  <a:close/>
                </a:path>
              </a:pathLst>
            </a:custGeom>
            <a:solidFill>
              <a:srgbClr val="361F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32;p48">
              <a:extLst>
                <a:ext uri="{FF2B5EF4-FFF2-40B4-BE49-F238E27FC236}">
                  <a16:creationId xmlns:a16="http://schemas.microsoft.com/office/drawing/2014/main" id="{57367C39-5732-3336-53AF-D303ABF1AC26}"/>
                </a:ext>
              </a:extLst>
            </p:cNvPr>
            <p:cNvSpPr/>
            <p:nvPr/>
          </p:nvSpPr>
          <p:spPr>
            <a:xfrm>
              <a:off x="455400" y="3517375"/>
              <a:ext cx="154575" cy="58375"/>
            </a:xfrm>
            <a:custGeom>
              <a:avLst/>
              <a:gdLst/>
              <a:ahLst/>
              <a:cxnLst/>
              <a:rect l="l" t="t" r="r" b="b"/>
              <a:pathLst>
                <a:path w="6183" h="2335" extrusionOk="0">
                  <a:moveTo>
                    <a:pt x="43" y="29"/>
                  </a:moveTo>
                  <a:lnTo>
                    <a:pt x="43" y="29"/>
                  </a:lnTo>
                  <a:cubicBezTo>
                    <a:pt x="360" y="64"/>
                    <a:pt x="5866" y="981"/>
                    <a:pt x="6141" y="1044"/>
                  </a:cubicBezTo>
                  <a:cubicBezTo>
                    <a:pt x="6141" y="1065"/>
                    <a:pt x="6120" y="1094"/>
                    <a:pt x="6091" y="1115"/>
                  </a:cubicBezTo>
                  <a:lnTo>
                    <a:pt x="4054" y="2264"/>
                  </a:lnTo>
                  <a:cubicBezTo>
                    <a:pt x="4015" y="2287"/>
                    <a:pt x="3972" y="2298"/>
                    <a:pt x="3928" y="2298"/>
                  </a:cubicBezTo>
                  <a:cubicBezTo>
                    <a:pt x="3893" y="2298"/>
                    <a:pt x="3856" y="2291"/>
                    <a:pt x="3821" y="2278"/>
                  </a:cubicBezTo>
                  <a:lnTo>
                    <a:pt x="78" y="71"/>
                  </a:lnTo>
                  <a:cubicBezTo>
                    <a:pt x="57" y="64"/>
                    <a:pt x="43" y="43"/>
                    <a:pt x="43" y="29"/>
                  </a:cubicBezTo>
                  <a:close/>
                  <a:moveTo>
                    <a:pt x="17" y="0"/>
                  </a:moveTo>
                  <a:cubicBezTo>
                    <a:pt x="13" y="0"/>
                    <a:pt x="10" y="1"/>
                    <a:pt x="8" y="1"/>
                  </a:cubicBezTo>
                  <a:cubicBezTo>
                    <a:pt x="1" y="43"/>
                    <a:pt x="22" y="86"/>
                    <a:pt x="57" y="100"/>
                  </a:cubicBezTo>
                  <a:lnTo>
                    <a:pt x="3807" y="2306"/>
                  </a:lnTo>
                  <a:cubicBezTo>
                    <a:pt x="3843" y="2320"/>
                    <a:pt x="3885" y="2334"/>
                    <a:pt x="3927" y="2334"/>
                  </a:cubicBezTo>
                  <a:cubicBezTo>
                    <a:pt x="3977" y="2334"/>
                    <a:pt x="4026" y="2320"/>
                    <a:pt x="4068" y="2292"/>
                  </a:cubicBezTo>
                  <a:lnTo>
                    <a:pt x="6105" y="1143"/>
                  </a:lnTo>
                  <a:cubicBezTo>
                    <a:pt x="6162" y="1108"/>
                    <a:pt x="6183" y="1065"/>
                    <a:pt x="6176" y="1023"/>
                  </a:cubicBezTo>
                  <a:cubicBezTo>
                    <a:pt x="6169" y="1009"/>
                    <a:pt x="6169" y="1009"/>
                    <a:pt x="5217" y="847"/>
                  </a:cubicBezTo>
                  <a:cubicBezTo>
                    <a:pt x="4660" y="748"/>
                    <a:pt x="3906" y="621"/>
                    <a:pt x="3145" y="494"/>
                  </a:cubicBezTo>
                  <a:cubicBezTo>
                    <a:pt x="1790" y="268"/>
                    <a:pt x="181" y="0"/>
                    <a:pt x="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33;p48">
              <a:extLst>
                <a:ext uri="{FF2B5EF4-FFF2-40B4-BE49-F238E27FC236}">
                  <a16:creationId xmlns:a16="http://schemas.microsoft.com/office/drawing/2014/main" id="{7A192DC2-5068-A74D-A186-81C7AC3CD64C}"/>
                </a:ext>
              </a:extLst>
            </p:cNvPr>
            <p:cNvSpPr/>
            <p:nvPr/>
          </p:nvSpPr>
          <p:spPr>
            <a:xfrm>
              <a:off x="456100" y="3486325"/>
              <a:ext cx="153175" cy="88125"/>
            </a:xfrm>
            <a:custGeom>
              <a:avLst/>
              <a:gdLst/>
              <a:ahLst/>
              <a:cxnLst/>
              <a:rect l="l" t="t" r="r" b="b"/>
              <a:pathLst>
                <a:path w="6127" h="3525" extrusionOk="0">
                  <a:moveTo>
                    <a:pt x="2233" y="1"/>
                  </a:moveTo>
                  <a:cubicBezTo>
                    <a:pt x="2184" y="1"/>
                    <a:pt x="2135" y="14"/>
                    <a:pt x="2095" y="38"/>
                  </a:cubicBezTo>
                  <a:lnTo>
                    <a:pt x="57" y="1187"/>
                  </a:lnTo>
                  <a:cubicBezTo>
                    <a:pt x="29" y="1201"/>
                    <a:pt x="8" y="1222"/>
                    <a:pt x="1" y="1250"/>
                  </a:cubicBezTo>
                  <a:cubicBezTo>
                    <a:pt x="8" y="1271"/>
                    <a:pt x="22" y="1285"/>
                    <a:pt x="36" y="1299"/>
                  </a:cubicBezTo>
                  <a:lnTo>
                    <a:pt x="3786" y="3499"/>
                  </a:lnTo>
                  <a:cubicBezTo>
                    <a:pt x="3823" y="3516"/>
                    <a:pt x="3864" y="3524"/>
                    <a:pt x="3904" y="3524"/>
                  </a:cubicBezTo>
                  <a:cubicBezTo>
                    <a:pt x="3948" y="3524"/>
                    <a:pt x="3993" y="3514"/>
                    <a:pt x="4033" y="3492"/>
                  </a:cubicBezTo>
                  <a:lnTo>
                    <a:pt x="6070" y="2336"/>
                  </a:lnTo>
                  <a:cubicBezTo>
                    <a:pt x="6099" y="2322"/>
                    <a:pt x="6120" y="2300"/>
                    <a:pt x="6127" y="2272"/>
                  </a:cubicBezTo>
                  <a:cubicBezTo>
                    <a:pt x="6120" y="2258"/>
                    <a:pt x="6106" y="2237"/>
                    <a:pt x="6092" y="2230"/>
                  </a:cubicBezTo>
                  <a:lnTo>
                    <a:pt x="2341" y="23"/>
                  </a:lnTo>
                  <a:cubicBezTo>
                    <a:pt x="2308" y="8"/>
                    <a:pt x="2270" y="1"/>
                    <a:pt x="223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34;p48">
              <a:extLst>
                <a:ext uri="{FF2B5EF4-FFF2-40B4-BE49-F238E27FC236}">
                  <a16:creationId xmlns:a16="http://schemas.microsoft.com/office/drawing/2014/main" id="{262104DD-7802-4F1D-1EE5-6AAC0CF31855}"/>
                </a:ext>
              </a:extLst>
            </p:cNvPr>
            <p:cNvSpPr/>
            <p:nvPr/>
          </p:nvSpPr>
          <p:spPr>
            <a:xfrm>
              <a:off x="455575" y="3485825"/>
              <a:ext cx="154050" cy="89050"/>
            </a:xfrm>
            <a:custGeom>
              <a:avLst/>
              <a:gdLst/>
              <a:ahLst/>
              <a:cxnLst/>
              <a:rect l="l" t="t" r="r" b="b"/>
              <a:pathLst>
                <a:path w="6162" h="3562" extrusionOk="0">
                  <a:moveTo>
                    <a:pt x="2248" y="34"/>
                  </a:moveTo>
                  <a:cubicBezTo>
                    <a:pt x="2284" y="34"/>
                    <a:pt x="2320" y="42"/>
                    <a:pt x="2355" y="58"/>
                  </a:cubicBezTo>
                  <a:lnTo>
                    <a:pt x="6106" y="2264"/>
                  </a:lnTo>
                  <a:cubicBezTo>
                    <a:pt x="6113" y="2271"/>
                    <a:pt x="6127" y="2278"/>
                    <a:pt x="6134" y="2292"/>
                  </a:cubicBezTo>
                  <a:cubicBezTo>
                    <a:pt x="6120" y="2313"/>
                    <a:pt x="6106" y="2327"/>
                    <a:pt x="6084" y="2342"/>
                  </a:cubicBezTo>
                  <a:lnTo>
                    <a:pt x="4047" y="3491"/>
                  </a:lnTo>
                  <a:cubicBezTo>
                    <a:pt x="4010" y="3513"/>
                    <a:pt x="3970" y="3523"/>
                    <a:pt x="3929" y="3523"/>
                  </a:cubicBezTo>
                  <a:cubicBezTo>
                    <a:pt x="3892" y="3523"/>
                    <a:pt x="3855" y="3514"/>
                    <a:pt x="3822" y="3498"/>
                  </a:cubicBezTo>
                  <a:lnTo>
                    <a:pt x="71" y="1298"/>
                  </a:lnTo>
                  <a:cubicBezTo>
                    <a:pt x="57" y="1291"/>
                    <a:pt x="50" y="1284"/>
                    <a:pt x="43" y="1270"/>
                  </a:cubicBezTo>
                  <a:lnTo>
                    <a:pt x="36" y="1270"/>
                  </a:lnTo>
                  <a:cubicBezTo>
                    <a:pt x="50" y="1249"/>
                    <a:pt x="71" y="1235"/>
                    <a:pt x="92" y="1221"/>
                  </a:cubicBezTo>
                  <a:lnTo>
                    <a:pt x="2123" y="65"/>
                  </a:lnTo>
                  <a:cubicBezTo>
                    <a:pt x="2161" y="45"/>
                    <a:pt x="2204" y="34"/>
                    <a:pt x="2248" y="34"/>
                  </a:cubicBezTo>
                  <a:close/>
                  <a:moveTo>
                    <a:pt x="2247" y="1"/>
                  </a:moveTo>
                  <a:cubicBezTo>
                    <a:pt x="2197" y="1"/>
                    <a:pt x="2147" y="14"/>
                    <a:pt x="2102" y="36"/>
                  </a:cubicBezTo>
                  <a:lnTo>
                    <a:pt x="71" y="1192"/>
                  </a:lnTo>
                  <a:cubicBezTo>
                    <a:pt x="36" y="1207"/>
                    <a:pt x="8" y="1235"/>
                    <a:pt x="1" y="1277"/>
                  </a:cubicBezTo>
                  <a:cubicBezTo>
                    <a:pt x="8" y="1298"/>
                    <a:pt x="29" y="1319"/>
                    <a:pt x="50" y="1326"/>
                  </a:cubicBezTo>
                  <a:lnTo>
                    <a:pt x="3800" y="3533"/>
                  </a:lnTo>
                  <a:cubicBezTo>
                    <a:pt x="3836" y="3554"/>
                    <a:pt x="3878" y="3561"/>
                    <a:pt x="3920" y="3561"/>
                  </a:cubicBezTo>
                  <a:cubicBezTo>
                    <a:pt x="3970" y="3561"/>
                    <a:pt x="4019" y="3547"/>
                    <a:pt x="4061" y="3526"/>
                  </a:cubicBezTo>
                  <a:lnTo>
                    <a:pt x="6098" y="2370"/>
                  </a:lnTo>
                  <a:cubicBezTo>
                    <a:pt x="6134" y="2356"/>
                    <a:pt x="6155" y="2320"/>
                    <a:pt x="6162" y="2285"/>
                  </a:cubicBezTo>
                  <a:cubicBezTo>
                    <a:pt x="6155" y="2264"/>
                    <a:pt x="6141" y="2243"/>
                    <a:pt x="6120" y="2229"/>
                  </a:cubicBezTo>
                  <a:lnTo>
                    <a:pt x="2369" y="29"/>
                  </a:lnTo>
                  <a:cubicBezTo>
                    <a:pt x="2331" y="10"/>
                    <a:pt x="2289" y="1"/>
                    <a:pt x="224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35;p48">
              <a:extLst>
                <a:ext uri="{FF2B5EF4-FFF2-40B4-BE49-F238E27FC236}">
                  <a16:creationId xmlns:a16="http://schemas.microsoft.com/office/drawing/2014/main" id="{1454CB91-0D45-3A5C-54B5-31A1B8BF5E48}"/>
                </a:ext>
              </a:extLst>
            </p:cNvPr>
            <p:cNvSpPr/>
            <p:nvPr/>
          </p:nvSpPr>
          <p:spPr>
            <a:xfrm>
              <a:off x="276000" y="3526825"/>
              <a:ext cx="22575" cy="12650"/>
            </a:xfrm>
            <a:custGeom>
              <a:avLst/>
              <a:gdLst/>
              <a:ahLst/>
              <a:cxnLst/>
              <a:rect l="l" t="t" r="r" b="b"/>
              <a:pathLst>
                <a:path w="903" h="506" extrusionOk="0">
                  <a:moveTo>
                    <a:pt x="318" y="0"/>
                  </a:moveTo>
                  <a:cubicBezTo>
                    <a:pt x="298" y="0"/>
                    <a:pt x="279" y="4"/>
                    <a:pt x="261" y="11"/>
                  </a:cubicBezTo>
                  <a:lnTo>
                    <a:pt x="43" y="138"/>
                  </a:lnTo>
                  <a:cubicBezTo>
                    <a:pt x="8" y="159"/>
                    <a:pt x="1" y="187"/>
                    <a:pt x="36" y="208"/>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36;p48">
              <a:extLst>
                <a:ext uri="{FF2B5EF4-FFF2-40B4-BE49-F238E27FC236}">
                  <a16:creationId xmlns:a16="http://schemas.microsoft.com/office/drawing/2014/main" id="{EFDA6D54-7519-0456-3781-D2AAC2F5AA25}"/>
                </a:ext>
              </a:extLst>
            </p:cNvPr>
            <p:cNvSpPr/>
            <p:nvPr/>
          </p:nvSpPr>
          <p:spPr>
            <a:xfrm>
              <a:off x="295025" y="3537775"/>
              <a:ext cx="22250" cy="12800"/>
            </a:xfrm>
            <a:custGeom>
              <a:avLst/>
              <a:gdLst/>
              <a:ahLst/>
              <a:cxnLst/>
              <a:rect l="l" t="t" r="r" b="b"/>
              <a:pathLst>
                <a:path w="890" h="512" extrusionOk="0">
                  <a:moveTo>
                    <a:pt x="311" y="1"/>
                  </a:moveTo>
                  <a:cubicBezTo>
                    <a:pt x="292" y="1"/>
                    <a:pt x="272" y="6"/>
                    <a:pt x="255" y="17"/>
                  </a:cubicBezTo>
                  <a:lnTo>
                    <a:pt x="36" y="137"/>
                  </a:lnTo>
                  <a:cubicBezTo>
                    <a:pt x="1" y="158"/>
                    <a:pt x="1" y="193"/>
                    <a:pt x="29" y="207"/>
                  </a:cubicBezTo>
                  <a:lnTo>
                    <a:pt x="516" y="496"/>
                  </a:lnTo>
                  <a:cubicBezTo>
                    <a:pt x="537" y="507"/>
                    <a:pt x="558" y="512"/>
                    <a:pt x="578" y="512"/>
                  </a:cubicBezTo>
                  <a:cubicBezTo>
                    <a:pt x="598" y="512"/>
                    <a:pt x="618" y="507"/>
                    <a:pt x="635" y="496"/>
                  </a:cubicBezTo>
                  <a:lnTo>
                    <a:pt x="854" y="376"/>
                  </a:lnTo>
                  <a:cubicBezTo>
                    <a:pt x="889" y="355"/>
                    <a:pt x="889" y="327"/>
                    <a:pt x="861" y="306"/>
                  </a:cubicBezTo>
                  <a:lnTo>
                    <a:pt x="367" y="17"/>
                  </a:lnTo>
                  <a:cubicBezTo>
                    <a:pt x="350" y="6"/>
                    <a:pt x="330" y="1"/>
                    <a:pt x="31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37;p48">
              <a:extLst>
                <a:ext uri="{FF2B5EF4-FFF2-40B4-BE49-F238E27FC236}">
                  <a16:creationId xmlns:a16="http://schemas.microsoft.com/office/drawing/2014/main" id="{E1E8ECA7-4BFD-035F-7DDE-9165D460E4EC}"/>
                </a:ext>
              </a:extLst>
            </p:cNvPr>
            <p:cNvSpPr/>
            <p:nvPr/>
          </p:nvSpPr>
          <p:spPr>
            <a:xfrm>
              <a:off x="313375" y="3548700"/>
              <a:ext cx="22400" cy="12675"/>
            </a:xfrm>
            <a:custGeom>
              <a:avLst/>
              <a:gdLst/>
              <a:ahLst/>
              <a:cxnLst/>
              <a:rect l="l" t="t" r="r" b="b"/>
              <a:pathLst>
                <a:path w="896" h="507" extrusionOk="0">
                  <a:moveTo>
                    <a:pt x="317" y="1"/>
                  </a:moveTo>
                  <a:cubicBezTo>
                    <a:pt x="298" y="1"/>
                    <a:pt x="278" y="6"/>
                    <a:pt x="261" y="17"/>
                  </a:cubicBezTo>
                  <a:lnTo>
                    <a:pt x="42" y="137"/>
                  </a:lnTo>
                  <a:cubicBezTo>
                    <a:pt x="7" y="158"/>
                    <a:pt x="0" y="186"/>
                    <a:pt x="35" y="207"/>
                  </a:cubicBezTo>
                  <a:lnTo>
                    <a:pt x="522" y="496"/>
                  </a:lnTo>
                  <a:cubicBezTo>
                    <a:pt x="538" y="503"/>
                    <a:pt x="556" y="506"/>
                    <a:pt x="575" y="506"/>
                  </a:cubicBezTo>
                  <a:cubicBezTo>
                    <a:pt x="598" y="506"/>
                    <a:pt x="622" y="501"/>
                    <a:pt x="642" y="489"/>
                  </a:cubicBezTo>
                  <a:lnTo>
                    <a:pt x="860" y="369"/>
                  </a:lnTo>
                  <a:cubicBezTo>
                    <a:pt x="895" y="348"/>
                    <a:pt x="895" y="320"/>
                    <a:pt x="867" y="306"/>
                  </a:cubicBezTo>
                  <a:lnTo>
                    <a:pt x="374" y="17"/>
                  </a:lnTo>
                  <a:cubicBezTo>
                    <a:pt x="356" y="6"/>
                    <a:pt x="337" y="1"/>
                    <a:pt x="31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8;p48">
              <a:extLst>
                <a:ext uri="{FF2B5EF4-FFF2-40B4-BE49-F238E27FC236}">
                  <a16:creationId xmlns:a16="http://schemas.microsoft.com/office/drawing/2014/main" id="{CDC569D9-DD79-E31D-C5F8-BB7B06E5ACC9}"/>
                </a:ext>
              </a:extLst>
            </p:cNvPr>
            <p:cNvSpPr/>
            <p:nvPr/>
          </p:nvSpPr>
          <p:spPr>
            <a:xfrm>
              <a:off x="332050" y="3559625"/>
              <a:ext cx="22225" cy="12675"/>
            </a:xfrm>
            <a:custGeom>
              <a:avLst/>
              <a:gdLst/>
              <a:ahLst/>
              <a:cxnLst/>
              <a:rect l="l" t="t" r="r" b="b"/>
              <a:pathLst>
                <a:path w="889" h="507" extrusionOk="0">
                  <a:moveTo>
                    <a:pt x="317" y="0"/>
                  </a:moveTo>
                  <a:cubicBezTo>
                    <a:pt x="295" y="0"/>
                    <a:pt x="273" y="5"/>
                    <a:pt x="254" y="17"/>
                  </a:cubicBezTo>
                  <a:lnTo>
                    <a:pt x="36" y="137"/>
                  </a:lnTo>
                  <a:cubicBezTo>
                    <a:pt x="0" y="158"/>
                    <a:pt x="0" y="186"/>
                    <a:pt x="28" y="207"/>
                  </a:cubicBezTo>
                  <a:lnTo>
                    <a:pt x="515" y="496"/>
                  </a:lnTo>
                  <a:cubicBezTo>
                    <a:pt x="536" y="503"/>
                    <a:pt x="557" y="507"/>
                    <a:pt x="577" y="507"/>
                  </a:cubicBezTo>
                  <a:cubicBezTo>
                    <a:pt x="598" y="507"/>
                    <a:pt x="617" y="503"/>
                    <a:pt x="635" y="496"/>
                  </a:cubicBezTo>
                  <a:lnTo>
                    <a:pt x="853" y="369"/>
                  </a:lnTo>
                  <a:cubicBezTo>
                    <a:pt x="881" y="348"/>
                    <a:pt x="888" y="320"/>
                    <a:pt x="860" y="299"/>
                  </a:cubicBezTo>
                  <a:lnTo>
                    <a:pt x="374" y="10"/>
                  </a:lnTo>
                  <a:cubicBezTo>
                    <a:pt x="355" y="4"/>
                    <a:pt x="336"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48">
              <a:extLst>
                <a:ext uri="{FF2B5EF4-FFF2-40B4-BE49-F238E27FC236}">
                  <a16:creationId xmlns:a16="http://schemas.microsoft.com/office/drawing/2014/main" id="{81D17981-8BDC-6956-8536-5F1EA210A057}"/>
                </a:ext>
              </a:extLst>
            </p:cNvPr>
            <p:cNvSpPr/>
            <p:nvPr/>
          </p:nvSpPr>
          <p:spPr>
            <a:xfrm>
              <a:off x="350375" y="3570400"/>
              <a:ext cx="22400" cy="12825"/>
            </a:xfrm>
            <a:custGeom>
              <a:avLst/>
              <a:gdLst/>
              <a:ahLst/>
              <a:cxnLst/>
              <a:rect l="l" t="t" r="r" b="b"/>
              <a:pathLst>
                <a:path w="896" h="513" extrusionOk="0">
                  <a:moveTo>
                    <a:pt x="317" y="0"/>
                  </a:moveTo>
                  <a:cubicBezTo>
                    <a:pt x="296" y="0"/>
                    <a:pt x="275" y="5"/>
                    <a:pt x="254" y="16"/>
                  </a:cubicBezTo>
                  <a:lnTo>
                    <a:pt x="43" y="143"/>
                  </a:lnTo>
                  <a:cubicBezTo>
                    <a:pt x="7" y="164"/>
                    <a:pt x="0" y="192"/>
                    <a:pt x="29" y="213"/>
                  </a:cubicBezTo>
                  <a:lnTo>
                    <a:pt x="522" y="502"/>
                  </a:lnTo>
                  <a:cubicBezTo>
                    <a:pt x="540" y="509"/>
                    <a:pt x="559" y="513"/>
                    <a:pt x="579" y="513"/>
                  </a:cubicBezTo>
                  <a:cubicBezTo>
                    <a:pt x="600" y="513"/>
                    <a:pt x="621" y="509"/>
                    <a:pt x="642" y="502"/>
                  </a:cubicBezTo>
                  <a:lnTo>
                    <a:pt x="853" y="375"/>
                  </a:lnTo>
                  <a:cubicBezTo>
                    <a:pt x="889" y="354"/>
                    <a:pt x="896" y="319"/>
                    <a:pt x="867" y="305"/>
                  </a:cubicBezTo>
                  <a:lnTo>
                    <a:pt x="374" y="16"/>
                  </a:lnTo>
                  <a:cubicBezTo>
                    <a:pt x="356" y="5"/>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40;p48">
              <a:extLst>
                <a:ext uri="{FF2B5EF4-FFF2-40B4-BE49-F238E27FC236}">
                  <a16:creationId xmlns:a16="http://schemas.microsoft.com/office/drawing/2014/main" id="{AF34C340-16C0-78CE-5E0E-C9F8F8684EC2}"/>
                </a:ext>
              </a:extLst>
            </p:cNvPr>
            <p:cNvSpPr/>
            <p:nvPr/>
          </p:nvSpPr>
          <p:spPr>
            <a:xfrm>
              <a:off x="368875" y="3581325"/>
              <a:ext cx="22400" cy="12650"/>
            </a:xfrm>
            <a:custGeom>
              <a:avLst/>
              <a:gdLst/>
              <a:ahLst/>
              <a:cxnLst/>
              <a:rect l="l" t="t" r="r" b="b"/>
              <a:pathLst>
                <a:path w="896" h="506" extrusionOk="0">
                  <a:moveTo>
                    <a:pt x="314" y="0"/>
                  </a:moveTo>
                  <a:cubicBezTo>
                    <a:pt x="293" y="0"/>
                    <a:pt x="272" y="5"/>
                    <a:pt x="254" y="16"/>
                  </a:cubicBezTo>
                  <a:lnTo>
                    <a:pt x="36" y="136"/>
                  </a:lnTo>
                  <a:cubicBezTo>
                    <a:pt x="1" y="157"/>
                    <a:pt x="1" y="185"/>
                    <a:pt x="29" y="206"/>
                  </a:cubicBezTo>
                  <a:lnTo>
                    <a:pt x="522" y="495"/>
                  </a:lnTo>
                  <a:cubicBezTo>
                    <a:pt x="540" y="502"/>
                    <a:pt x="559" y="506"/>
                    <a:pt x="579" y="506"/>
                  </a:cubicBezTo>
                  <a:cubicBezTo>
                    <a:pt x="598" y="506"/>
                    <a:pt x="617" y="502"/>
                    <a:pt x="635" y="495"/>
                  </a:cubicBezTo>
                  <a:lnTo>
                    <a:pt x="854" y="368"/>
                  </a:lnTo>
                  <a:cubicBezTo>
                    <a:pt x="889" y="347"/>
                    <a:pt x="896" y="319"/>
                    <a:pt x="868" y="298"/>
                  </a:cubicBezTo>
                  <a:lnTo>
                    <a:pt x="374" y="16"/>
                  </a:lnTo>
                  <a:cubicBezTo>
                    <a:pt x="357" y="5"/>
                    <a:pt x="335"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41;p48">
              <a:extLst>
                <a:ext uri="{FF2B5EF4-FFF2-40B4-BE49-F238E27FC236}">
                  <a16:creationId xmlns:a16="http://schemas.microsoft.com/office/drawing/2014/main" id="{ADDC68CC-45EE-03C8-E0F3-997859FB5581}"/>
                </a:ext>
              </a:extLst>
            </p:cNvPr>
            <p:cNvSpPr/>
            <p:nvPr/>
          </p:nvSpPr>
          <p:spPr>
            <a:xfrm>
              <a:off x="387375" y="3592075"/>
              <a:ext cx="22425" cy="12650"/>
            </a:xfrm>
            <a:custGeom>
              <a:avLst/>
              <a:gdLst/>
              <a:ahLst/>
              <a:cxnLst/>
              <a:rect l="l" t="t" r="r" b="b"/>
              <a:pathLst>
                <a:path w="897" h="506" extrusionOk="0">
                  <a:moveTo>
                    <a:pt x="314" y="0"/>
                  </a:moveTo>
                  <a:cubicBezTo>
                    <a:pt x="293" y="0"/>
                    <a:pt x="272" y="5"/>
                    <a:pt x="255" y="16"/>
                  </a:cubicBezTo>
                  <a:lnTo>
                    <a:pt x="36" y="143"/>
                  </a:lnTo>
                  <a:cubicBezTo>
                    <a:pt x="1" y="157"/>
                    <a:pt x="1" y="192"/>
                    <a:pt x="29" y="206"/>
                  </a:cubicBezTo>
                  <a:lnTo>
                    <a:pt x="522" y="495"/>
                  </a:lnTo>
                  <a:cubicBezTo>
                    <a:pt x="540" y="502"/>
                    <a:pt x="559" y="506"/>
                    <a:pt x="579" y="506"/>
                  </a:cubicBezTo>
                  <a:cubicBezTo>
                    <a:pt x="598" y="506"/>
                    <a:pt x="618" y="502"/>
                    <a:pt x="635" y="495"/>
                  </a:cubicBezTo>
                  <a:lnTo>
                    <a:pt x="854" y="368"/>
                  </a:lnTo>
                  <a:cubicBezTo>
                    <a:pt x="889" y="354"/>
                    <a:pt x="896" y="319"/>
                    <a:pt x="861" y="305"/>
                  </a:cubicBezTo>
                  <a:lnTo>
                    <a:pt x="374" y="16"/>
                  </a:lnTo>
                  <a:cubicBezTo>
                    <a:pt x="357" y="5"/>
                    <a:pt x="336" y="0"/>
                    <a:pt x="314"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42;p48">
              <a:extLst>
                <a:ext uri="{FF2B5EF4-FFF2-40B4-BE49-F238E27FC236}">
                  <a16:creationId xmlns:a16="http://schemas.microsoft.com/office/drawing/2014/main" id="{0618B838-675B-AFA3-3B06-0F8B067E8BC5}"/>
                </a:ext>
              </a:extLst>
            </p:cNvPr>
            <p:cNvSpPr/>
            <p:nvPr/>
          </p:nvSpPr>
          <p:spPr>
            <a:xfrm>
              <a:off x="405875" y="3603000"/>
              <a:ext cx="22425" cy="12650"/>
            </a:xfrm>
            <a:custGeom>
              <a:avLst/>
              <a:gdLst/>
              <a:ahLst/>
              <a:cxnLst/>
              <a:rect l="l" t="t" r="r" b="b"/>
              <a:pathLst>
                <a:path w="897" h="506" extrusionOk="0">
                  <a:moveTo>
                    <a:pt x="312" y="0"/>
                  </a:moveTo>
                  <a:cubicBezTo>
                    <a:pt x="292" y="0"/>
                    <a:pt x="272" y="5"/>
                    <a:pt x="255" y="16"/>
                  </a:cubicBezTo>
                  <a:lnTo>
                    <a:pt x="36" y="136"/>
                  </a:lnTo>
                  <a:cubicBezTo>
                    <a:pt x="1" y="157"/>
                    <a:pt x="1" y="185"/>
                    <a:pt x="29" y="206"/>
                  </a:cubicBezTo>
                  <a:lnTo>
                    <a:pt x="523" y="495"/>
                  </a:lnTo>
                  <a:cubicBezTo>
                    <a:pt x="540" y="502"/>
                    <a:pt x="560" y="506"/>
                    <a:pt x="579" y="506"/>
                  </a:cubicBezTo>
                  <a:cubicBezTo>
                    <a:pt x="598" y="506"/>
                    <a:pt x="618" y="502"/>
                    <a:pt x="635" y="495"/>
                  </a:cubicBezTo>
                  <a:lnTo>
                    <a:pt x="854" y="368"/>
                  </a:lnTo>
                  <a:cubicBezTo>
                    <a:pt x="889" y="347"/>
                    <a:pt x="896" y="319"/>
                    <a:pt x="861" y="305"/>
                  </a:cubicBezTo>
                  <a:lnTo>
                    <a:pt x="375" y="16"/>
                  </a:lnTo>
                  <a:cubicBezTo>
                    <a:pt x="353" y="5"/>
                    <a:pt x="332" y="0"/>
                    <a:pt x="31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43;p48">
              <a:extLst>
                <a:ext uri="{FF2B5EF4-FFF2-40B4-BE49-F238E27FC236}">
                  <a16:creationId xmlns:a16="http://schemas.microsoft.com/office/drawing/2014/main" id="{36E89F45-339A-391C-D8CC-4B937291159B}"/>
                </a:ext>
              </a:extLst>
            </p:cNvPr>
            <p:cNvSpPr/>
            <p:nvPr/>
          </p:nvSpPr>
          <p:spPr>
            <a:xfrm>
              <a:off x="424225" y="3613875"/>
              <a:ext cx="22400" cy="12675"/>
            </a:xfrm>
            <a:custGeom>
              <a:avLst/>
              <a:gdLst/>
              <a:ahLst/>
              <a:cxnLst/>
              <a:rect l="l" t="t" r="r" b="b"/>
              <a:pathLst>
                <a:path w="896" h="507" extrusionOk="0">
                  <a:moveTo>
                    <a:pt x="318" y="0"/>
                  </a:moveTo>
                  <a:cubicBezTo>
                    <a:pt x="298" y="0"/>
                    <a:pt x="278" y="4"/>
                    <a:pt x="261" y="11"/>
                  </a:cubicBezTo>
                  <a:lnTo>
                    <a:pt x="42" y="138"/>
                  </a:lnTo>
                  <a:cubicBezTo>
                    <a:pt x="7" y="159"/>
                    <a:pt x="0" y="187"/>
                    <a:pt x="35" y="201"/>
                  </a:cubicBezTo>
                  <a:lnTo>
                    <a:pt x="522" y="490"/>
                  </a:lnTo>
                  <a:cubicBezTo>
                    <a:pt x="543" y="501"/>
                    <a:pt x="564" y="506"/>
                    <a:pt x="584" y="506"/>
                  </a:cubicBezTo>
                  <a:cubicBezTo>
                    <a:pt x="605" y="506"/>
                    <a:pt x="624" y="501"/>
                    <a:pt x="642" y="490"/>
                  </a:cubicBezTo>
                  <a:lnTo>
                    <a:pt x="860" y="371"/>
                  </a:lnTo>
                  <a:cubicBezTo>
                    <a:pt x="895" y="349"/>
                    <a:pt x="895" y="321"/>
                    <a:pt x="867" y="300"/>
                  </a:cubicBezTo>
                  <a:lnTo>
                    <a:pt x="381" y="11"/>
                  </a:lnTo>
                  <a:cubicBezTo>
                    <a:pt x="360" y="4"/>
                    <a:pt x="338"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44;p48">
              <a:extLst>
                <a:ext uri="{FF2B5EF4-FFF2-40B4-BE49-F238E27FC236}">
                  <a16:creationId xmlns:a16="http://schemas.microsoft.com/office/drawing/2014/main" id="{5B1B2CD9-A4E7-71E7-AA85-8D815839547F}"/>
                </a:ext>
              </a:extLst>
            </p:cNvPr>
            <p:cNvSpPr/>
            <p:nvPr/>
          </p:nvSpPr>
          <p:spPr>
            <a:xfrm>
              <a:off x="442725" y="3624675"/>
              <a:ext cx="22400" cy="12650"/>
            </a:xfrm>
            <a:custGeom>
              <a:avLst/>
              <a:gdLst/>
              <a:ahLst/>
              <a:cxnLst/>
              <a:rect l="l" t="t" r="r" b="b"/>
              <a:pathLst>
                <a:path w="896" h="506" extrusionOk="0">
                  <a:moveTo>
                    <a:pt x="317" y="0"/>
                  </a:moveTo>
                  <a:cubicBezTo>
                    <a:pt x="298" y="0"/>
                    <a:pt x="279" y="6"/>
                    <a:pt x="261" y="16"/>
                  </a:cubicBezTo>
                  <a:lnTo>
                    <a:pt x="43" y="136"/>
                  </a:lnTo>
                  <a:cubicBezTo>
                    <a:pt x="7" y="157"/>
                    <a:pt x="0" y="185"/>
                    <a:pt x="35" y="206"/>
                  </a:cubicBezTo>
                  <a:lnTo>
                    <a:pt x="522" y="495"/>
                  </a:lnTo>
                  <a:cubicBezTo>
                    <a:pt x="539" y="502"/>
                    <a:pt x="561" y="506"/>
                    <a:pt x="582" y="506"/>
                  </a:cubicBezTo>
                  <a:cubicBezTo>
                    <a:pt x="603" y="506"/>
                    <a:pt x="624" y="502"/>
                    <a:pt x="642" y="495"/>
                  </a:cubicBezTo>
                  <a:lnTo>
                    <a:pt x="860" y="369"/>
                  </a:lnTo>
                  <a:cubicBezTo>
                    <a:pt x="895" y="354"/>
                    <a:pt x="895" y="319"/>
                    <a:pt x="867" y="305"/>
                  </a:cubicBezTo>
                  <a:lnTo>
                    <a:pt x="374" y="16"/>
                  </a:lnTo>
                  <a:cubicBezTo>
                    <a:pt x="356"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45;p48">
              <a:extLst>
                <a:ext uri="{FF2B5EF4-FFF2-40B4-BE49-F238E27FC236}">
                  <a16:creationId xmlns:a16="http://schemas.microsoft.com/office/drawing/2014/main" id="{5F00C8AB-482F-A29D-75B8-17DCC5150099}"/>
                </a:ext>
              </a:extLst>
            </p:cNvPr>
            <p:cNvSpPr/>
            <p:nvPr/>
          </p:nvSpPr>
          <p:spPr>
            <a:xfrm>
              <a:off x="461225" y="3635575"/>
              <a:ext cx="22400" cy="12825"/>
            </a:xfrm>
            <a:custGeom>
              <a:avLst/>
              <a:gdLst/>
              <a:ahLst/>
              <a:cxnLst/>
              <a:rect l="l" t="t" r="r" b="b"/>
              <a:pathLst>
                <a:path w="896" h="513" extrusionOk="0">
                  <a:moveTo>
                    <a:pt x="323" y="0"/>
                  </a:moveTo>
                  <a:cubicBezTo>
                    <a:pt x="302" y="0"/>
                    <a:pt x="281" y="6"/>
                    <a:pt x="261" y="17"/>
                  </a:cubicBezTo>
                  <a:lnTo>
                    <a:pt x="43" y="137"/>
                  </a:lnTo>
                  <a:cubicBezTo>
                    <a:pt x="7" y="158"/>
                    <a:pt x="0" y="193"/>
                    <a:pt x="29" y="207"/>
                  </a:cubicBezTo>
                  <a:lnTo>
                    <a:pt x="522" y="496"/>
                  </a:lnTo>
                  <a:cubicBezTo>
                    <a:pt x="540" y="507"/>
                    <a:pt x="561" y="512"/>
                    <a:pt x="582" y="512"/>
                  </a:cubicBezTo>
                  <a:cubicBezTo>
                    <a:pt x="603" y="512"/>
                    <a:pt x="624" y="507"/>
                    <a:pt x="642" y="496"/>
                  </a:cubicBezTo>
                  <a:lnTo>
                    <a:pt x="853" y="377"/>
                  </a:lnTo>
                  <a:cubicBezTo>
                    <a:pt x="896" y="348"/>
                    <a:pt x="896" y="320"/>
                    <a:pt x="867" y="299"/>
                  </a:cubicBezTo>
                  <a:lnTo>
                    <a:pt x="374" y="10"/>
                  </a:lnTo>
                  <a:cubicBezTo>
                    <a:pt x="358" y="4"/>
                    <a:pt x="341" y="0"/>
                    <a:pt x="32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46;p48">
              <a:extLst>
                <a:ext uri="{FF2B5EF4-FFF2-40B4-BE49-F238E27FC236}">
                  <a16:creationId xmlns:a16="http://schemas.microsoft.com/office/drawing/2014/main" id="{34E046D8-84F5-5482-131E-13F59F10EFFD}"/>
                </a:ext>
              </a:extLst>
            </p:cNvPr>
            <p:cNvSpPr/>
            <p:nvPr/>
          </p:nvSpPr>
          <p:spPr>
            <a:xfrm>
              <a:off x="479725" y="3646350"/>
              <a:ext cx="22400" cy="12800"/>
            </a:xfrm>
            <a:custGeom>
              <a:avLst/>
              <a:gdLst/>
              <a:ahLst/>
              <a:cxnLst/>
              <a:rect l="l" t="t" r="r" b="b"/>
              <a:pathLst>
                <a:path w="896" h="512" extrusionOk="0">
                  <a:moveTo>
                    <a:pt x="318" y="0"/>
                  </a:moveTo>
                  <a:cubicBezTo>
                    <a:pt x="298" y="0"/>
                    <a:pt x="279" y="6"/>
                    <a:pt x="261" y="16"/>
                  </a:cubicBezTo>
                  <a:lnTo>
                    <a:pt x="43" y="143"/>
                  </a:lnTo>
                  <a:cubicBezTo>
                    <a:pt x="8" y="157"/>
                    <a:pt x="1" y="192"/>
                    <a:pt x="29" y="206"/>
                  </a:cubicBezTo>
                  <a:lnTo>
                    <a:pt x="522" y="496"/>
                  </a:lnTo>
                  <a:cubicBezTo>
                    <a:pt x="540" y="506"/>
                    <a:pt x="559" y="511"/>
                    <a:pt x="579" y="511"/>
                  </a:cubicBezTo>
                  <a:cubicBezTo>
                    <a:pt x="600" y="511"/>
                    <a:pt x="621" y="506"/>
                    <a:pt x="642" y="496"/>
                  </a:cubicBezTo>
                  <a:lnTo>
                    <a:pt x="854" y="376"/>
                  </a:lnTo>
                  <a:cubicBezTo>
                    <a:pt x="889" y="355"/>
                    <a:pt x="896" y="319"/>
                    <a:pt x="868" y="305"/>
                  </a:cubicBezTo>
                  <a:lnTo>
                    <a:pt x="374" y="16"/>
                  </a:lnTo>
                  <a:cubicBezTo>
                    <a:pt x="357" y="6"/>
                    <a:pt x="337" y="0"/>
                    <a:pt x="31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47;p48">
              <a:extLst>
                <a:ext uri="{FF2B5EF4-FFF2-40B4-BE49-F238E27FC236}">
                  <a16:creationId xmlns:a16="http://schemas.microsoft.com/office/drawing/2014/main" id="{5EC3A6D6-929C-0E96-6BE7-2AB11E882EF2}"/>
                </a:ext>
              </a:extLst>
            </p:cNvPr>
            <p:cNvSpPr/>
            <p:nvPr/>
          </p:nvSpPr>
          <p:spPr>
            <a:xfrm>
              <a:off x="498225" y="3657275"/>
              <a:ext cx="22425" cy="12625"/>
            </a:xfrm>
            <a:custGeom>
              <a:avLst/>
              <a:gdLst/>
              <a:ahLst/>
              <a:cxnLst/>
              <a:rect l="l" t="t" r="r" b="b"/>
              <a:pathLst>
                <a:path w="897" h="505" extrusionOk="0">
                  <a:moveTo>
                    <a:pt x="317" y="0"/>
                  </a:moveTo>
                  <a:cubicBezTo>
                    <a:pt x="297" y="0"/>
                    <a:pt x="276" y="6"/>
                    <a:pt x="255" y="16"/>
                  </a:cubicBezTo>
                  <a:lnTo>
                    <a:pt x="36" y="136"/>
                  </a:lnTo>
                  <a:cubicBezTo>
                    <a:pt x="8" y="157"/>
                    <a:pt x="1" y="185"/>
                    <a:pt x="29" y="207"/>
                  </a:cubicBezTo>
                  <a:lnTo>
                    <a:pt x="522" y="489"/>
                  </a:lnTo>
                  <a:cubicBezTo>
                    <a:pt x="540" y="499"/>
                    <a:pt x="559" y="504"/>
                    <a:pt x="580" y="504"/>
                  </a:cubicBezTo>
                  <a:cubicBezTo>
                    <a:pt x="600" y="504"/>
                    <a:pt x="621" y="499"/>
                    <a:pt x="642" y="489"/>
                  </a:cubicBezTo>
                  <a:lnTo>
                    <a:pt x="854" y="369"/>
                  </a:lnTo>
                  <a:cubicBezTo>
                    <a:pt x="889" y="348"/>
                    <a:pt x="896" y="319"/>
                    <a:pt x="868" y="298"/>
                  </a:cubicBezTo>
                  <a:lnTo>
                    <a:pt x="374" y="16"/>
                  </a:lnTo>
                  <a:cubicBezTo>
                    <a:pt x="357" y="6"/>
                    <a:pt x="337" y="0"/>
                    <a:pt x="31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48;p48">
              <a:extLst>
                <a:ext uri="{FF2B5EF4-FFF2-40B4-BE49-F238E27FC236}">
                  <a16:creationId xmlns:a16="http://schemas.microsoft.com/office/drawing/2014/main" id="{29EB1F8D-4819-73F2-990D-F5C3028C95DA}"/>
                </a:ext>
              </a:extLst>
            </p:cNvPr>
            <p:cNvSpPr/>
            <p:nvPr/>
          </p:nvSpPr>
          <p:spPr>
            <a:xfrm>
              <a:off x="516725" y="3668175"/>
              <a:ext cx="22425" cy="12700"/>
            </a:xfrm>
            <a:custGeom>
              <a:avLst/>
              <a:gdLst/>
              <a:ahLst/>
              <a:cxnLst/>
              <a:rect l="l" t="t" r="r" b="b"/>
              <a:pathLst>
                <a:path w="897" h="508" extrusionOk="0">
                  <a:moveTo>
                    <a:pt x="321" y="0"/>
                  </a:moveTo>
                  <a:cubicBezTo>
                    <a:pt x="298" y="0"/>
                    <a:pt x="274" y="6"/>
                    <a:pt x="255" y="17"/>
                  </a:cubicBezTo>
                  <a:lnTo>
                    <a:pt x="36" y="137"/>
                  </a:lnTo>
                  <a:cubicBezTo>
                    <a:pt x="8" y="158"/>
                    <a:pt x="1" y="186"/>
                    <a:pt x="29" y="208"/>
                  </a:cubicBezTo>
                  <a:lnTo>
                    <a:pt x="523" y="497"/>
                  </a:lnTo>
                  <a:cubicBezTo>
                    <a:pt x="540" y="504"/>
                    <a:pt x="560" y="507"/>
                    <a:pt x="579" y="507"/>
                  </a:cubicBezTo>
                  <a:cubicBezTo>
                    <a:pt x="598" y="507"/>
                    <a:pt x="618" y="504"/>
                    <a:pt x="635" y="497"/>
                  </a:cubicBezTo>
                  <a:lnTo>
                    <a:pt x="854" y="370"/>
                  </a:lnTo>
                  <a:cubicBezTo>
                    <a:pt x="889" y="349"/>
                    <a:pt x="896" y="320"/>
                    <a:pt x="861" y="299"/>
                  </a:cubicBezTo>
                  <a:lnTo>
                    <a:pt x="375" y="10"/>
                  </a:lnTo>
                  <a:cubicBezTo>
                    <a:pt x="359" y="4"/>
                    <a:pt x="340" y="0"/>
                    <a:pt x="32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49;p48">
              <a:extLst>
                <a:ext uri="{FF2B5EF4-FFF2-40B4-BE49-F238E27FC236}">
                  <a16:creationId xmlns:a16="http://schemas.microsoft.com/office/drawing/2014/main" id="{B1D3122F-B8CD-D241-51CC-931BFDCF686A}"/>
                </a:ext>
              </a:extLst>
            </p:cNvPr>
            <p:cNvSpPr/>
            <p:nvPr/>
          </p:nvSpPr>
          <p:spPr>
            <a:xfrm>
              <a:off x="500875" y="3642425"/>
              <a:ext cx="29275" cy="16600"/>
            </a:xfrm>
            <a:custGeom>
              <a:avLst/>
              <a:gdLst/>
              <a:ahLst/>
              <a:cxnLst/>
              <a:rect l="l" t="t" r="r" b="b"/>
              <a:pathLst>
                <a:path w="1171" h="664" extrusionOk="0">
                  <a:moveTo>
                    <a:pt x="575" y="0"/>
                  </a:moveTo>
                  <a:cubicBezTo>
                    <a:pt x="554" y="0"/>
                    <a:pt x="533" y="4"/>
                    <a:pt x="515" y="11"/>
                  </a:cubicBezTo>
                  <a:lnTo>
                    <a:pt x="36" y="286"/>
                  </a:lnTo>
                  <a:cubicBezTo>
                    <a:pt x="0" y="300"/>
                    <a:pt x="0" y="335"/>
                    <a:pt x="29" y="349"/>
                  </a:cubicBezTo>
                  <a:lnTo>
                    <a:pt x="536" y="653"/>
                  </a:lnTo>
                  <a:cubicBezTo>
                    <a:pt x="557" y="660"/>
                    <a:pt x="579" y="663"/>
                    <a:pt x="599" y="663"/>
                  </a:cubicBezTo>
                  <a:cubicBezTo>
                    <a:pt x="619" y="663"/>
                    <a:pt x="638" y="660"/>
                    <a:pt x="656" y="653"/>
                  </a:cubicBezTo>
                  <a:lnTo>
                    <a:pt x="1135" y="378"/>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50;p48">
              <a:extLst>
                <a:ext uri="{FF2B5EF4-FFF2-40B4-BE49-F238E27FC236}">
                  <a16:creationId xmlns:a16="http://schemas.microsoft.com/office/drawing/2014/main" id="{1971DF41-9F25-AFF4-DEC4-5D7DABC2F7D9}"/>
                </a:ext>
              </a:extLst>
            </p:cNvPr>
            <p:cNvSpPr/>
            <p:nvPr/>
          </p:nvSpPr>
          <p:spPr>
            <a:xfrm>
              <a:off x="483075" y="3631900"/>
              <a:ext cx="29275" cy="16675"/>
            </a:xfrm>
            <a:custGeom>
              <a:avLst/>
              <a:gdLst/>
              <a:ahLst/>
              <a:cxnLst/>
              <a:rect l="l" t="t" r="r" b="b"/>
              <a:pathLst>
                <a:path w="1171" h="667" extrusionOk="0">
                  <a:moveTo>
                    <a:pt x="575" y="0"/>
                  </a:moveTo>
                  <a:cubicBezTo>
                    <a:pt x="554" y="0"/>
                    <a:pt x="533" y="6"/>
                    <a:pt x="515" y="16"/>
                  </a:cubicBezTo>
                  <a:lnTo>
                    <a:pt x="36" y="284"/>
                  </a:lnTo>
                  <a:cubicBezTo>
                    <a:pt x="1" y="305"/>
                    <a:pt x="1" y="333"/>
                    <a:pt x="29" y="354"/>
                  </a:cubicBezTo>
                  <a:lnTo>
                    <a:pt x="536" y="651"/>
                  </a:lnTo>
                  <a:cubicBezTo>
                    <a:pt x="557" y="661"/>
                    <a:pt x="579" y="666"/>
                    <a:pt x="599" y="666"/>
                  </a:cubicBezTo>
                  <a:cubicBezTo>
                    <a:pt x="619" y="666"/>
                    <a:pt x="638" y="661"/>
                    <a:pt x="656" y="651"/>
                  </a:cubicBezTo>
                  <a:lnTo>
                    <a:pt x="1135" y="383"/>
                  </a:lnTo>
                  <a:cubicBezTo>
                    <a:pt x="1171" y="362"/>
                    <a:pt x="1171" y="333"/>
                    <a:pt x="1142" y="319"/>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51;p48">
              <a:extLst>
                <a:ext uri="{FF2B5EF4-FFF2-40B4-BE49-F238E27FC236}">
                  <a16:creationId xmlns:a16="http://schemas.microsoft.com/office/drawing/2014/main" id="{14D1EAD5-A323-0FB7-9B7D-F59AD9C6B895}"/>
                </a:ext>
              </a:extLst>
            </p:cNvPr>
            <p:cNvSpPr/>
            <p:nvPr/>
          </p:nvSpPr>
          <p:spPr>
            <a:xfrm>
              <a:off x="465275" y="3621500"/>
              <a:ext cx="29275" cy="16675"/>
            </a:xfrm>
            <a:custGeom>
              <a:avLst/>
              <a:gdLst/>
              <a:ahLst/>
              <a:cxnLst/>
              <a:rect l="l" t="t" r="r" b="b"/>
              <a:pathLst>
                <a:path w="1171" h="667" extrusionOk="0">
                  <a:moveTo>
                    <a:pt x="578" y="0"/>
                  </a:moveTo>
                  <a:cubicBezTo>
                    <a:pt x="557" y="0"/>
                    <a:pt x="536" y="6"/>
                    <a:pt x="515" y="16"/>
                  </a:cubicBezTo>
                  <a:lnTo>
                    <a:pt x="43" y="284"/>
                  </a:lnTo>
                  <a:cubicBezTo>
                    <a:pt x="8" y="305"/>
                    <a:pt x="1" y="333"/>
                    <a:pt x="29" y="355"/>
                  </a:cubicBezTo>
                  <a:lnTo>
                    <a:pt x="543" y="651"/>
                  </a:lnTo>
                  <a:cubicBezTo>
                    <a:pt x="561" y="661"/>
                    <a:pt x="580" y="666"/>
                    <a:pt x="600" y="666"/>
                  </a:cubicBezTo>
                  <a:cubicBezTo>
                    <a:pt x="619" y="666"/>
                    <a:pt x="638" y="661"/>
                    <a:pt x="656" y="651"/>
                  </a:cubicBezTo>
                  <a:lnTo>
                    <a:pt x="1135" y="383"/>
                  </a:lnTo>
                  <a:cubicBezTo>
                    <a:pt x="1171" y="362"/>
                    <a:pt x="1171" y="333"/>
                    <a:pt x="1143"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52;p48">
              <a:extLst>
                <a:ext uri="{FF2B5EF4-FFF2-40B4-BE49-F238E27FC236}">
                  <a16:creationId xmlns:a16="http://schemas.microsoft.com/office/drawing/2014/main" id="{F80999A5-1DDC-A1F8-0BED-618FA31368A8}"/>
                </a:ext>
              </a:extLst>
            </p:cNvPr>
            <p:cNvSpPr/>
            <p:nvPr/>
          </p:nvSpPr>
          <p:spPr>
            <a:xfrm>
              <a:off x="447475" y="36110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29" y="350"/>
                  </a:cubicBezTo>
                  <a:lnTo>
                    <a:pt x="543" y="653"/>
                  </a:lnTo>
                  <a:cubicBezTo>
                    <a:pt x="561" y="660"/>
                    <a:pt x="580" y="663"/>
                    <a:pt x="600" y="663"/>
                  </a:cubicBezTo>
                  <a:cubicBezTo>
                    <a:pt x="619" y="663"/>
                    <a:pt x="639" y="660"/>
                    <a:pt x="656" y="653"/>
                  </a:cubicBezTo>
                  <a:lnTo>
                    <a:pt x="1135" y="378"/>
                  </a:lnTo>
                  <a:cubicBezTo>
                    <a:pt x="1171" y="364"/>
                    <a:pt x="1178" y="328"/>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53;p48">
              <a:extLst>
                <a:ext uri="{FF2B5EF4-FFF2-40B4-BE49-F238E27FC236}">
                  <a16:creationId xmlns:a16="http://schemas.microsoft.com/office/drawing/2014/main" id="{3A1AF57F-534D-8FDC-6B88-CA5839EB573B}"/>
                </a:ext>
              </a:extLst>
            </p:cNvPr>
            <p:cNvSpPr/>
            <p:nvPr/>
          </p:nvSpPr>
          <p:spPr>
            <a:xfrm>
              <a:off x="429675" y="3600650"/>
              <a:ext cx="29450" cy="16600"/>
            </a:xfrm>
            <a:custGeom>
              <a:avLst/>
              <a:gdLst/>
              <a:ahLst/>
              <a:cxnLst/>
              <a:rect l="l" t="t" r="r" b="b"/>
              <a:pathLst>
                <a:path w="1178" h="664" extrusionOk="0">
                  <a:moveTo>
                    <a:pt x="578" y="1"/>
                  </a:moveTo>
                  <a:cubicBezTo>
                    <a:pt x="557" y="1"/>
                    <a:pt x="536" y="4"/>
                    <a:pt x="515" y="11"/>
                  </a:cubicBezTo>
                  <a:lnTo>
                    <a:pt x="43" y="286"/>
                  </a:lnTo>
                  <a:cubicBezTo>
                    <a:pt x="8" y="307"/>
                    <a:pt x="1" y="336"/>
                    <a:pt x="36" y="350"/>
                  </a:cubicBezTo>
                  <a:lnTo>
                    <a:pt x="543" y="653"/>
                  </a:lnTo>
                  <a:cubicBezTo>
                    <a:pt x="561" y="660"/>
                    <a:pt x="580" y="663"/>
                    <a:pt x="600" y="663"/>
                  </a:cubicBezTo>
                  <a:cubicBezTo>
                    <a:pt x="619" y="663"/>
                    <a:pt x="639" y="660"/>
                    <a:pt x="656" y="653"/>
                  </a:cubicBezTo>
                  <a:lnTo>
                    <a:pt x="1136" y="378"/>
                  </a:lnTo>
                  <a:cubicBezTo>
                    <a:pt x="1171" y="364"/>
                    <a:pt x="1178" y="329"/>
                    <a:pt x="1143"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54;p48">
              <a:extLst>
                <a:ext uri="{FF2B5EF4-FFF2-40B4-BE49-F238E27FC236}">
                  <a16:creationId xmlns:a16="http://schemas.microsoft.com/office/drawing/2014/main" id="{5CBF1D60-BC32-EEBF-4B94-1708B2C0242F}"/>
                </a:ext>
              </a:extLst>
            </p:cNvPr>
            <p:cNvSpPr/>
            <p:nvPr/>
          </p:nvSpPr>
          <p:spPr>
            <a:xfrm>
              <a:off x="411875" y="3590125"/>
              <a:ext cx="29450" cy="16725"/>
            </a:xfrm>
            <a:custGeom>
              <a:avLst/>
              <a:gdLst/>
              <a:ahLst/>
              <a:cxnLst/>
              <a:rect l="l" t="t" r="r" b="b"/>
              <a:pathLst>
                <a:path w="1178" h="669" extrusionOk="0">
                  <a:moveTo>
                    <a:pt x="579" y="1"/>
                  </a:moveTo>
                  <a:cubicBezTo>
                    <a:pt x="559" y="1"/>
                    <a:pt x="540" y="6"/>
                    <a:pt x="522" y="16"/>
                  </a:cubicBezTo>
                  <a:lnTo>
                    <a:pt x="43" y="291"/>
                  </a:lnTo>
                  <a:cubicBezTo>
                    <a:pt x="8" y="305"/>
                    <a:pt x="1" y="341"/>
                    <a:pt x="29" y="355"/>
                  </a:cubicBezTo>
                  <a:lnTo>
                    <a:pt x="543" y="658"/>
                  </a:lnTo>
                  <a:cubicBezTo>
                    <a:pt x="561" y="665"/>
                    <a:pt x="580" y="668"/>
                    <a:pt x="600" y="668"/>
                  </a:cubicBezTo>
                  <a:cubicBezTo>
                    <a:pt x="619" y="668"/>
                    <a:pt x="639" y="665"/>
                    <a:pt x="656" y="658"/>
                  </a:cubicBezTo>
                  <a:lnTo>
                    <a:pt x="1136" y="383"/>
                  </a:lnTo>
                  <a:cubicBezTo>
                    <a:pt x="1171" y="362"/>
                    <a:pt x="1178" y="334"/>
                    <a:pt x="1150" y="313"/>
                  </a:cubicBezTo>
                  <a:lnTo>
                    <a:pt x="635" y="16"/>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55;p48">
              <a:extLst>
                <a:ext uri="{FF2B5EF4-FFF2-40B4-BE49-F238E27FC236}">
                  <a16:creationId xmlns:a16="http://schemas.microsoft.com/office/drawing/2014/main" id="{62D7C8C1-6B0E-85AA-B9BF-C8097F0594D7}"/>
                </a:ext>
              </a:extLst>
            </p:cNvPr>
            <p:cNvSpPr/>
            <p:nvPr/>
          </p:nvSpPr>
          <p:spPr>
            <a:xfrm>
              <a:off x="394075" y="35797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56;p48">
              <a:extLst>
                <a:ext uri="{FF2B5EF4-FFF2-40B4-BE49-F238E27FC236}">
                  <a16:creationId xmlns:a16="http://schemas.microsoft.com/office/drawing/2014/main" id="{CDE1DE0D-389F-9761-AAB3-8F727076545E}"/>
                </a:ext>
              </a:extLst>
            </p:cNvPr>
            <p:cNvSpPr/>
            <p:nvPr/>
          </p:nvSpPr>
          <p:spPr>
            <a:xfrm>
              <a:off x="376275" y="3569325"/>
              <a:ext cx="29450" cy="16675"/>
            </a:xfrm>
            <a:custGeom>
              <a:avLst/>
              <a:gdLst/>
              <a:ahLst/>
              <a:cxnLst/>
              <a:rect l="l" t="t" r="r" b="b"/>
              <a:pathLst>
                <a:path w="1178" h="667" extrusionOk="0">
                  <a:moveTo>
                    <a:pt x="579" y="1"/>
                  </a:moveTo>
                  <a:cubicBezTo>
                    <a:pt x="559" y="1"/>
                    <a:pt x="540" y="6"/>
                    <a:pt x="522" y="17"/>
                  </a:cubicBezTo>
                  <a:lnTo>
                    <a:pt x="43" y="284"/>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27"/>
                    <a:pt x="1150" y="313"/>
                  </a:cubicBezTo>
                  <a:lnTo>
                    <a:pt x="635" y="17"/>
                  </a:lnTo>
                  <a:cubicBezTo>
                    <a:pt x="617"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57;p48">
              <a:extLst>
                <a:ext uri="{FF2B5EF4-FFF2-40B4-BE49-F238E27FC236}">
                  <a16:creationId xmlns:a16="http://schemas.microsoft.com/office/drawing/2014/main" id="{B6EB890D-50DB-7F5D-4D03-B7108D03381E}"/>
                </a:ext>
              </a:extLst>
            </p:cNvPr>
            <p:cNvSpPr/>
            <p:nvPr/>
          </p:nvSpPr>
          <p:spPr>
            <a:xfrm>
              <a:off x="358475" y="3558900"/>
              <a:ext cx="29450" cy="16575"/>
            </a:xfrm>
            <a:custGeom>
              <a:avLst/>
              <a:gdLst/>
              <a:ahLst/>
              <a:cxnLst/>
              <a:rect l="l" t="t" r="r" b="b"/>
              <a:pathLst>
                <a:path w="1178" h="663" extrusionOk="0">
                  <a:moveTo>
                    <a:pt x="580"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7"/>
                  </a:lnTo>
                  <a:cubicBezTo>
                    <a:pt x="1171" y="356"/>
                    <a:pt x="1178" y="328"/>
                    <a:pt x="1150" y="314"/>
                  </a:cubicBezTo>
                  <a:lnTo>
                    <a:pt x="642" y="11"/>
                  </a:lnTo>
                  <a:cubicBezTo>
                    <a:pt x="621" y="4"/>
                    <a:pt x="600" y="0"/>
                    <a:pt x="580"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58;p48">
              <a:extLst>
                <a:ext uri="{FF2B5EF4-FFF2-40B4-BE49-F238E27FC236}">
                  <a16:creationId xmlns:a16="http://schemas.microsoft.com/office/drawing/2014/main" id="{122005F1-8FEE-ADD5-95F2-56BEA00006D7}"/>
                </a:ext>
              </a:extLst>
            </p:cNvPr>
            <p:cNvSpPr/>
            <p:nvPr/>
          </p:nvSpPr>
          <p:spPr>
            <a:xfrm>
              <a:off x="340850" y="3548350"/>
              <a:ext cx="29275" cy="16725"/>
            </a:xfrm>
            <a:custGeom>
              <a:avLst/>
              <a:gdLst/>
              <a:ahLst/>
              <a:cxnLst/>
              <a:rect l="l" t="t" r="r" b="b"/>
              <a:pathLst>
                <a:path w="1171" h="669" extrusionOk="0">
                  <a:moveTo>
                    <a:pt x="573" y="1"/>
                  </a:moveTo>
                  <a:cubicBezTo>
                    <a:pt x="552" y="1"/>
                    <a:pt x="533" y="6"/>
                    <a:pt x="515" y="17"/>
                  </a:cubicBezTo>
                  <a:lnTo>
                    <a:pt x="36" y="292"/>
                  </a:lnTo>
                  <a:cubicBezTo>
                    <a:pt x="1" y="306"/>
                    <a:pt x="1" y="341"/>
                    <a:pt x="29" y="355"/>
                  </a:cubicBezTo>
                  <a:lnTo>
                    <a:pt x="536" y="658"/>
                  </a:lnTo>
                  <a:cubicBezTo>
                    <a:pt x="554" y="665"/>
                    <a:pt x="575" y="669"/>
                    <a:pt x="596" y="669"/>
                  </a:cubicBezTo>
                  <a:cubicBezTo>
                    <a:pt x="618" y="669"/>
                    <a:pt x="639" y="665"/>
                    <a:pt x="656" y="658"/>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9;p48">
              <a:extLst>
                <a:ext uri="{FF2B5EF4-FFF2-40B4-BE49-F238E27FC236}">
                  <a16:creationId xmlns:a16="http://schemas.microsoft.com/office/drawing/2014/main" id="{326B3EFA-35FB-5E6F-E921-BFE333EFCF2B}"/>
                </a:ext>
              </a:extLst>
            </p:cNvPr>
            <p:cNvSpPr/>
            <p:nvPr/>
          </p:nvSpPr>
          <p:spPr>
            <a:xfrm>
              <a:off x="323050" y="3537950"/>
              <a:ext cx="29275" cy="16700"/>
            </a:xfrm>
            <a:custGeom>
              <a:avLst/>
              <a:gdLst/>
              <a:ahLst/>
              <a:cxnLst/>
              <a:rect l="l" t="t" r="r" b="b"/>
              <a:pathLst>
                <a:path w="1171" h="668" extrusionOk="0">
                  <a:moveTo>
                    <a:pt x="573" y="1"/>
                  </a:moveTo>
                  <a:cubicBezTo>
                    <a:pt x="552" y="1"/>
                    <a:pt x="533" y="6"/>
                    <a:pt x="515" y="17"/>
                  </a:cubicBezTo>
                  <a:lnTo>
                    <a:pt x="36" y="285"/>
                  </a:lnTo>
                  <a:cubicBezTo>
                    <a:pt x="1" y="306"/>
                    <a:pt x="1" y="334"/>
                    <a:pt x="29" y="355"/>
                  </a:cubicBezTo>
                  <a:lnTo>
                    <a:pt x="537" y="651"/>
                  </a:lnTo>
                  <a:cubicBezTo>
                    <a:pt x="554" y="662"/>
                    <a:pt x="575" y="667"/>
                    <a:pt x="596" y="667"/>
                  </a:cubicBezTo>
                  <a:cubicBezTo>
                    <a:pt x="618" y="667"/>
                    <a:pt x="639" y="662"/>
                    <a:pt x="656" y="651"/>
                  </a:cubicBezTo>
                  <a:lnTo>
                    <a:pt x="1136" y="383"/>
                  </a:lnTo>
                  <a:cubicBezTo>
                    <a:pt x="1171"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60;p48">
              <a:extLst>
                <a:ext uri="{FF2B5EF4-FFF2-40B4-BE49-F238E27FC236}">
                  <a16:creationId xmlns:a16="http://schemas.microsoft.com/office/drawing/2014/main" id="{E2D59B35-71BC-06A4-6469-E7D24EDA99FD}"/>
                </a:ext>
              </a:extLst>
            </p:cNvPr>
            <p:cNvSpPr/>
            <p:nvPr/>
          </p:nvSpPr>
          <p:spPr>
            <a:xfrm>
              <a:off x="305250" y="3527525"/>
              <a:ext cx="29275" cy="16725"/>
            </a:xfrm>
            <a:custGeom>
              <a:avLst/>
              <a:gdLst/>
              <a:ahLst/>
              <a:cxnLst/>
              <a:rect l="l" t="t" r="r" b="b"/>
              <a:pathLst>
                <a:path w="1171" h="669" extrusionOk="0">
                  <a:moveTo>
                    <a:pt x="572" y="0"/>
                  </a:moveTo>
                  <a:cubicBezTo>
                    <a:pt x="552" y="0"/>
                    <a:pt x="533" y="4"/>
                    <a:pt x="515" y="11"/>
                  </a:cubicBezTo>
                  <a:lnTo>
                    <a:pt x="36" y="286"/>
                  </a:lnTo>
                  <a:cubicBezTo>
                    <a:pt x="1" y="307"/>
                    <a:pt x="1" y="335"/>
                    <a:pt x="29" y="349"/>
                  </a:cubicBezTo>
                  <a:lnTo>
                    <a:pt x="537" y="652"/>
                  </a:lnTo>
                  <a:cubicBezTo>
                    <a:pt x="554" y="663"/>
                    <a:pt x="574" y="668"/>
                    <a:pt x="594" y="668"/>
                  </a:cubicBezTo>
                  <a:cubicBezTo>
                    <a:pt x="614" y="668"/>
                    <a:pt x="635" y="663"/>
                    <a:pt x="656" y="652"/>
                  </a:cubicBezTo>
                  <a:lnTo>
                    <a:pt x="1129" y="385"/>
                  </a:lnTo>
                  <a:cubicBezTo>
                    <a:pt x="1171" y="363"/>
                    <a:pt x="1171" y="328"/>
                    <a:pt x="1143" y="314"/>
                  </a:cubicBezTo>
                  <a:lnTo>
                    <a:pt x="628" y="11"/>
                  </a:lnTo>
                  <a:cubicBezTo>
                    <a:pt x="611" y="4"/>
                    <a:pt x="591"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1;p48">
              <a:extLst>
                <a:ext uri="{FF2B5EF4-FFF2-40B4-BE49-F238E27FC236}">
                  <a16:creationId xmlns:a16="http://schemas.microsoft.com/office/drawing/2014/main" id="{D9134964-30F2-75C9-3002-2CC473ABA478}"/>
                </a:ext>
              </a:extLst>
            </p:cNvPr>
            <p:cNvSpPr/>
            <p:nvPr/>
          </p:nvSpPr>
          <p:spPr>
            <a:xfrm>
              <a:off x="287100" y="3516825"/>
              <a:ext cx="29275" cy="16675"/>
            </a:xfrm>
            <a:custGeom>
              <a:avLst/>
              <a:gdLst/>
              <a:ahLst/>
              <a:cxnLst/>
              <a:rect l="l" t="t" r="r" b="b"/>
              <a:pathLst>
                <a:path w="1171" h="667" extrusionOk="0">
                  <a:moveTo>
                    <a:pt x="573" y="0"/>
                  </a:moveTo>
                  <a:cubicBezTo>
                    <a:pt x="552" y="0"/>
                    <a:pt x="533" y="5"/>
                    <a:pt x="515" y="16"/>
                  </a:cubicBezTo>
                  <a:lnTo>
                    <a:pt x="36" y="284"/>
                  </a:lnTo>
                  <a:cubicBezTo>
                    <a:pt x="1" y="305"/>
                    <a:pt x="1" y="340"/>
                    <a:pt x="29" y="354"/>
                  </a:cubicBezTo>
                  <a:lnTo>
                    <a:pt x="536" y="650"/>
                  </a:lnTo>
                  <a:cubicBezTo>
                    <a:pt x="554" y="661"/>
                    <a:pt x="575" y="666"/>
                    <a:pt x="596" y="666"/>
                  </a:cubicBezTo>
                  <a:cubicBezTo>
                    <a:pt x="618" y="666"/>
                    <a:pt x="639" y="661"/>
                    <a:pt x="656" y="650"/>
                  </a:cubicBezTo>
                  <a:lnTo>
                    <a:pt x="1136" y="383"/>
                  </a:lnTo>
                  <a:cubicBezTo>
                    <a:pt x="1164" y="361"/>
                    <a:pt x="1171" y="333"/>
                    <a:pt x="1143" y="312"/>
                  </a:cubicBezTo>
                  <a:lnTo>
                    <a:pt x="635" y="16"/>
                  </a:lnTo>
                  <a:cubicBezTo>
                    <a:pt x="614" y="5"/>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2;p48">
              <a:extLst>
                <a:ext uri="{FF2B5EF4-FFF2-40B4-BE49-F238E27FC236}">
                  <a16:creationId xmlns:a16="http://schemas.microsoft.com/office/drawing/2014/main" id="{74499348-22BD-C64D-ADF4-D0BEFB7E7701}"/>
                </a:ext>
              </a:extLst>
            </p:cNvPr>
            <p:cNvSpPr/>
            <p:nvPr/>
          </p:nvSpPr>
          <p:spPr>
            <a:xfrm>
              <a:off x="518675" y="3652875"/>
              <a:ext cx="37925" cy="21650"/>
            </a:xfrm>
            <a:custGeom>
              <a:avLst/>
              <a:gdLst/>
              <a:ahLst/>
              <a:cxnLst/>
              <a:rect l="l" t="t" r="r" b="b"/>
              <a:pathLst>
                <a:path w="1517" h="866" extrusionOk="0">
                  <a:moveTo>
                    <a:pt x="572" y="0"/>
                  </a:moveTo>
                  <a:cubicBezTo>
                    <a:pt x="552" y="0"/>
                    <a:pt x="533" y="5"/>
                    <a:pt x="515" y="16"/>
                  </a:cubicBezTo>
                  <a:lnTo>
                    <a:pt x="36" y="284"/>
                  </a:lnTo>
                  <a:cubicBezTo>
                    <a:pt x="0" y="305"/>
                    <a:pt x="0" y="333"/>
                    <a:pt x="29" y="354"/>
                  </a:cubicBezTo>
                  <a:lnTo>
                    <a:pt x="882" y="855"/>
                  </a:lnTo>
                  <a:cubicBezTo>
                    <a:pt x="899" y="862"/>
                    <a:pt x="919" y="865"/>
                    <a:pt x="939" y="865"/>
                  </a:cubicBezTo>
                  <a:cubicBezTo>
                    <a:pt x="959" y="865"/>
                    <a:pt x="980" y="862"/>
                    <a:pt x="1001" y="855"/>
                  </a:cubicBezTo>
                  <a:lnTo>
                    <a:pt x="1481" y="580"/>
                  </a:lnTo>
                  <a:cubicBezTo>
                    <a:pt x="1509" y="559"/>
                    <a:pt x="1516" y="531"/>
                    <a:pt x="1488" y="516"/>
                  </a:cubicBezTo>
                  <a:lnTo>
                    <a:pt x="635" y="16"/>
                  </a:lnTo>
                  <a:cubicBezTo>
                    <a:pt x="614" y="5"/>
                    <a:pt x="593"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3;p48">
              <a:extLst>
                <a:ext uri="{FF2B5EF4-FFF2-40B4-BE49-F238E27FC236}">
                  <a16:creationId xmlns:a16="http://schemas.microsoft.com/office/drawing/2014/main" id="{F2769163-1040-CEE0-23ED-CF9288163EA9}"/>
                </a:ext>
              </a:extLst>
            </p:cNvPr>
            <p:cNvSpPr/>
            <p:nvPr/>
          </p:nvSpPr>
          <p:spPr>
            <a:xfrm>
              <a:off x="509150" y="36271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37" y="652"/>
                  </a:lnTo>
                  <a:cubicBezTo>
                    <a:pt x="558" y="659"/>
                    <a:pt x="579" y="663"/>
                    <a:pt x="599" y="663"/>
                  </a:cubicBezTo>
                  <a:cubicBezTo>
                    <a:pt x="619" y="663"/>
                    <a:pt x="639" y="659"/>
                    <a:pt x="656" y="652"/>
                  </a:cubicBezTo>
                  <a:lnTo>
                    <a:pt x="1136" y="377"/>
                  </a:lnTo>
                  <a:cubicBezTo>
                    <a:pt x="1171" y="363"/>
                    <a:pt x="1171" y="328"/>
                    <a:pt x="1143" y="314"/>
                  </a:cubicBezTo>
                  <a:lnTo>
                    <a:pt x="635" y="11"/>
                  </a:lnTo>
                  <a:cubicBezTo>
                    <a:pt x="618"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4;p48">
              <a:extLst>
                <a:ext uri="{FF2B5EF4-FFF2-40B4-BE49-F238E27FC236}">
                  <a16:creationId xmlns:a16="http://schemas.microsoft.com/office/drawing/2014/main" id="{9CD78FA4-1D5F-6058-503C-77A64AA51670}"/>
                </a:ext>
              </a:extLst>
            </p:cNvPr>
            <p:cNvSpPr/>
            <p:nvPr/>
          </p:nvSpPr>
          <p:spPr>
            <a:xfrm>
              <a:off x="526775" y="3637500"/>
              <a:ext cx="29450" cy="16700"/>
            </a:xfrm>
            <a:custGeom>
              <a:avLst/>
              <a:gdLst/>
              <a:ahLst/>
              <a:cxnLst/>
              <a:rect l="l" t="t" r="r" b="b"/>
              <a:pathLst>
                <a:path w="1178" h="668" extrusionOk="0">
                  <a:moveTo>
                    <a:pt x="579" y="0"/>
                  </a:moveTo>
                  <a:cubicBezTo>
                    <a:pt x="559" y="0"/>
                    <a:pt x="540" y="4"/>
                    <a:pt x="522" y="11"/>
                  </a:cubicBezTo>
                  <a:lnTo>
                    <a:pt x="43" y="286"/>
                  </a:lnTo>
                  <a:cubicBezTo>
                    <a:pt x="8" y="307"/>
                    <a:pt x="1" y="335"/>
                    <a:pt x="36" y="356"/>
                  </a:cubicBezTo>
                  <a:lnTo>
                    <a:pt x="544" y="652"/>
                  </a:lnTo>
                  <a:cubicBezTo>
                    <a:pt x="561" y="663"/>
                    <a:pt x="581" y="668"/>
                    <a:pt x="601" y="668"/>
                  </a:cubicBezTo>
                  <a:cubicBezTo>
                    <a:pt x="621" y="668"/>
                    <a:pt x="642" y="663"/>
                    <a:pt x="663" y="652"/>
                  </a:cubicBezTo>
                  <a:lnTo>
                    <a:pt x="1136" y="384"/>
                  </a:lnTo>
                  <a:cubicBezTo>
                    <a:pt x="1171" y="363"/>
                    <a:pt x="1178" y="328"/>
                    <a:pt x="1150"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5;p48">
              <a:extLst>
                <a:ext uri="{FF2B5EF4-FFF2-40B4-BE49-F238E27FC236}">
                  <a16:creationId xmlns:a16="http://schemas.microsoft.com/office/drawing/2014/main" id="{6EE9F362-4444-19E4-BC8E-995FEA780A0E}"/>
                </a:ext>
              </a:extLst>
            </p:cNvPr>
            <p:cNvSpPr/>
            <p:nvPr/>
          </p:nvSpPr>
          <p:spPr>
            <a:xfrm>
              <a:off x="544750" y="3647925"/>
              <a:ext cx="29275" cy="16675"/>
            </a:xfrm>
            <a:custGeom>
              <a:avLst/>
              <a:gdLst/>
              <a:ahLst/>
              <a:cxnLst/>
              <a:rect l="l" t="t" r="r" b="b"/>
              <a:pathLst>
                <a:path w="1171" h="667" extrusionOk="0">
                  <a:moveTo>
                    <a:pt x="573" y="1"/>
                  </a:moveTo>
                  <a:cubicBezTo>
                    <a:pt x="552" y="1"/>
                    <a:pt x="533" y="6"/>
                    <a:pt x="515" y="17"/>
                  </a:cubicBezTo>
                  <a:lnTo>
                    <a:pt x="36" y="284"/>
                  </a:lnTo>
                  <a:cubicBezTo>
                    <a:pt x="1" y="306"/>
                    <a:pt x="1" y="341"/>
                    <a:pt x="29" y="355"/>
                  </a:cubicBezTo>
                  <a:lnTo>
                    <a:pt x="537" y="651"/>
                  </a:lnTo>
                  <a:cubicBezTo>
                    <a:pt x="554" y="662"/>
                    <a:pt x="575" y="667"/>
                    <a:pt x="596" y="667"/>
                  </a:cubicBezTo>
                  <a:cubicBezTo>
                    <a:pt x="618" y="667"/>
                    <a:pt x="639" y="662"/>
                    <a:pt x="656" y="651"/>
                  </a:cubicBezTo>
                  <a:lnTo>
                    <a:pt x="1136" y="383"/>
                  </a:lnTo>
                  <a:cubicBezTo>
                    <a:pt x="1164" y="362"/>
                    <a:pt x="1171" y="334"/>
                    <a:pt x="1143" y="313"/>
                  </a:cubicBezTo>
                  <a:lnTo>
                    <a:pt x="635" y="17"/>
                  </a:lnTo>
                  <a:cubicBezTo>
                    <a:pt x="614" y="6"/>
                    <a:pt x="593" y="1"/>
                    <a:pt x="573"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6;p48">
              <a:extLst>
                <a:ext uri="{FF2B5EF4-FFF2-40B4-BE49-F238E27FC236}">
                  <a16:creationId xmlns:a16="http://schemas.microsoft.com/office/drawing/2014/main" id="{A27CD628-9FCC-B378-3D06-D7814C4D8744}"/>
                </a:ext>
              </a:extLst>
            </p:cNvPr>
            <p:cNvSpPr/>
            <p:nvPr/>
          </p:nvSpPr>
          <p:spPr>
            <a:xfrm>
              <a:off x="491350" y="3616550"/>
              <a:ext cx="29300" cy="16725"/>
            </a:xfrm>
            <a:custGeom>
              <a:avLst/>
              <a:gdLst/>
              <a:ahLst/>
              <a:cxnLst/>
              <a:rect l="l" t="t" r="r" b="b"/>
              <a:pathLst>
                <a:path w="1172" h="669" extrusionOk="0">
                  <a:moveTo>
                    <a:pt x="575" y="1"/>
                  </a:moveTo>
                  <a:cubicBezTo>
                    <a:pt x="554" y="1"/>
                    <a:pt x="533" y="6"/>
                    <a:pt x="515" y="17"/>
                  </a:cubicBezTo>
                  <a:lnTo>
                    <a:pt x="43" y="292"/>
                  </a:lnTo>
                  <a:cubicBezTo>
                    <a:pt x="8" y="306"/>
                    <a:pt x="1" y="341"/>
                    <a:pt x="29" y="355"/>
                  </a:cubicBezTo>
                  <a:lnTo>
                    <a:pt x="544" y="658"/>
                  </a:lnTo>
                  <a:cubicBezTo>
                    <a:pt x="561" y="665"/>
                    <a:pt x="581" y="669"/>
                    <a:pt x="600" y="669"/>
                  </a:cubicBezTo>
                  <a:cubicBezTo>
                    <a:pt x="619" y="669"/>
                    <a:pt x="639" y="665"/>
                    <a:pt x="656" y="658"/>
                  </a:cubicBezTo>
                  <a:lnTo>
                    <a:pt x="1136" y="383"/>
                  </a:lnTo>
                  <a:cubicBezTo>
                    <a:pt x="1171" y="362"/>
                    <a:pt x="1171" y="334"/>
                    <a:pt x="1143" y="320"/>
                  </a:cubicBezTo>
                  <a:lnTo>
                    <a:pt x="635" y="17"/>
                  </a:lnTo>
                  <a:cubicBezTo>
                    <a:pt x="618"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7;p48">
              <a:extLst>
                <a:ext uri="{FF2B5EF4-FFF2-40B4-BE49-F238E27FC236}">
                  <a16:creationId xmlns:a16="http://schemas.microsoft.com/office/drawing/2014/main" id="{A9A2ADA6-6CC3-C643-B942-7DDB5389A2BD}"/>
                </a:ext>
              </a:extLst>
            </p:cNvPr>
            <p:cNvSpPr/>
            <p:nvPr/>
          </p:nvSpPr>
          <p:spPr>
            <a:xfrm>
              <a:off x="473550" y="3606175"/>
              <a:ext cx="29300" cy="16675"/>
            </a:xfrm>
            <a:custGeom>
              <a:avLst/>
              <a:gdLst/>
              <a:ahLst/>
              <a:cxnLst/>
              <a:rect l="l" t="t" r="r" b="b"/>
              <a:pathLst>
                <a:path w="1172" h="667" extrusionOk="0">
                  <a:moveTo>
                    <a:pt x="578" y="0"/>
                  </a:moveTo>
                  <a:cubicBezTo>
                    <a:pt x="558" y="0"/>
                    <a:pt x="537" y="5"/>
                    <a:pt x="515" y="16"/>
                  </a:cubicBezTo>
                  <a:lnTo>
                    <a:pt x="36" y="284"/>
                  </a:lnTo>
                  <a:cubicBezTo>
                    <a:pt x="8" y="305"/>
                    <a:pt x="1" y="340"/>
                    <a:pt x="29" y="354"/>
                  </a:cubicBezTo>
                  <a:lnTo>
                    <a:pt x="537" y="650"/>
                  </a:lnTo>
                  <a:cubicBezTo>
                    <a:pt x="558" y="661"/>
                    <a:pt x="579" y="666"/>
                    <a:pt x="599" y="666"/>
                  </a:cubicBezTo>
                  <a:cubicBezTo>
                    <a:pt x="619" y="666"/>
                    <a:pt x="639" y="661"/>
                    <a:pt x="656" y="650"/>
                  </a:cubicBezTo>
                  <a:lnTo>
                    <a:pt x="1136" y="382"/>
                  </a:lnTo>
                  <a:cubicBezTo>
                    <a:pt x="1171" y="361"/>
                    <a:pt x="1171" y="333"/>
                    <a:pt x="1143" y="312"/>
                  </a:cubicBezTo>
                  <a:lnTo>
                    <a:pt x="635" y="16"/>
                  </a:lnTo>
                  <a:cubicBezTo>
                    <a:pt x="618"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8;p48">
              <a:extLst>
                <a:ext uri="{FF2B5EF4-FFF2-40B4-BE49-F238E27FC236}">
                  <a16:creationId xmlns:a16="http://schemas.microsoft.com/office/drawing/2014/main" id="{503CF657-CDD8-EC7E-E8EF-219A91F583B8}"/>
                </a:ext>
              </a:extLst>
            </p:cNvPr>
            <p:cNvSpPr/>
            <p:nvPr/>
          </p:nvSpPr>
          <p:spPr>
            <a:xfrm>
              <a:off x="455750" y="3595725"/>
              <a:ext cx="29475" cy="16600"/>
            </a:xfrm>
            <a:custGeom>
              <a:avLst/>
              <a:gdLst/>
              <a:ahLst/>
              <a:cxnLst/>
              <a:rect l="l" t="t" r="r" b="b"/>
              <a:pathLst>
                <a:path w="1179" h="664" extrusionOk="0">
                  <a:moveTo>
                    <a:pt x="578" y="0"/>
                  </a:moveTo>
                  <a:cubicBezTo>
                    <a:pt x="558" y="0"/>
                    <a:pt x="537" y="4"/>
                    <a:pt x="515" y="11"/>
                  </a:cubicBezTo>
                  <a:lnTo>
                    <a:pt x="43" y="286"/>
                  </a:lnTo>
                  <a:cubicBezTo>
                    <a:pt x="8" y="307"/>
                    <a:pt x="1" y="335"/>
                    <a:pt x="29" y="349"/>
                  </a:cubicBezTo>
                  <a:lnTo>
                    <a:pt x="544" y="652"/>
                  </a:lnTo>
                  <a:cubicBezTo>
                    <a:pt x="561" y="659"/>
                    <a:pt x="581" y="663"/>
                    <a:pt x="600" y="663"/>
                  </a:cubicBezTo>
                  <a:cubicBezTo>
                    <a:pt x="619" y="663"/>
                    <a:pt x="639" y="659"/>
                    <a:pt x="656" y="652"/>
                  </a:cubicBezTo>
                  <a:lnTo>
                    <a:pt x="1136" y="378"/>
                  </a:lnTo>
                  <a:cubicBezTo>
                    <a:pt x="1171" y="363"/>
                    <a:pt x="1178" y="335"/>
                    <a:pt x="1143" y="314"/>
                  </a:cubicBezTo>
                  <a:lnTo>
                    <a:pt x="635" y="11"/>
                  </a:lnTo>
                  <a:cubicBezTo>
                    <a:pt x="618"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9;p48">
              <a:extLst>
                <a:ext uri="{FF2B5EF4-FFF2-40B4-BE49-F238E27FC236}">
                  <a16:creationId xmlns:a16="http://schemas.microsoft.com/office/drawing/2014/main" id="{B2F1C096-0969-7E7C-DF31-504ED8095F82}"/>
                </a:ext>
              </a:extLst>
            </p:cNvPr>
            <p:cNvSpPr/>
            <p:nvPr/>
          </p:nvSpPr>
          <p:spPr>
            <a:xfrm>
              <a:off x="437950" y="3585325"/>
              <a:ext cx="29475" cy="16600"/>
            </a:xfrm>
            <a:custGeom>
              <a:avLst/>
              <a:gdLst/>
              <a:ahLst/>
              <a:cxnLst/>
              <a:rect l="l" t="t" r="r" b="b"/>
              <a:pathLst>
                <a:path w="1179" h="664" extrusionOk="0">
                  <a:moveTo>
                    <a:pt x="579" y="0"/>
                  </a:moveTo>
                  <a:cubicBezTo>
                    <a:pt x="560" y="0"/>
                    <a:pt x="540" y="4"/>
                    <a:pt x="523" y="11"/>
                  </a:cubicBezTo>
                  <a:lnTo>
                    <a:pt x="43" y="286"/>
                  </a:lnTo>
                  <a:cubicBezTo>
                    <a:pt x="8" y="307"/>
                    <a:pt x="1" y="335"/>
                    <a:pt x="36" y="356"/>
                  </a:cubicBezTo>
                  <a:lnTo>
                    <a:pt x="544" y="653"/>
                  </a:lnTo>
                  <a:cubicBezTo>
                    <a:pt x="561" y="660"/>
                    <a:pt x="581" y="663"/>
                    <a:pt x="600" y="663"/>
                  </a:cubicBezTo>
                  <a:cubicBezTo>
                    <a:pt x="619" y="663"/>
                    <a:pt x="639" y="660"/>
                    <a:pt x="656" y="653"/>
                  </a:cubicBezTo>
                  <a:lnTo>
                    <a:pt x="1136" y="378"/>
                  </a:lnTo>
                  <a:cubicBezTo>
                    <a:pt x="1171" y="364"/>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70;p48">
              <a:extLst>
                <a:ext uri="{FF2B5EF4-FFF2-40B4-BE49-F238E27FC236}">
                  <a16:creationId xmlns:a16="http://schemas.microsoft.com/office/drawing/2014/main" id="{5025228A-B4AE-3B47-DC96-05D5C0289870}"/>
                </a:ext>
              </a:extLst>
            </p:cNvPr>
            <p:cNvSpPr/>
            <p:nvPr/>
          </p:nvSpPr>
          <p:spPr>
            <a:xfrm>
              <a:off x="420150" y="3574925"/>
              <a:ext cx="29475" cy="16600"/>
            </a:xfrm>
            <a:custGeom>
              <a:avLst/>
              <a:gdLst/>
              <a:ahLst/>
              <a:cxnLst/>
              <a:rect l="l" t="t" r="r" b="b"/>
              <a:pathLst>
                <a:path w="1179" h="664" extrusionOk="0">
                  <a:moveTo>
                    <a:pt x="579" y="1"/>
                  </a:moveTo>
                  <a:cubicBezTo>
                    <a:pt x="560" y="1"/>
                    <a:pt x="540" y="4"/>
                    <a:pt x="523" y="11"/>
                  </a:cubicBezTo>
                  <a:lnTo>
                    <a:pt x="43" y="286"/>
                  </a:lnTo>
                  <a:cubicBezTo>
                    <a:pt x="8" y="300"/>
                    <a:pt x="1" y="335"/>
                    <a:pt x="36" y="350"/>
                  </a:cubicBezTo>
                  <a:lnTo>
                    <a:pt x="544" y="653"/>
                  </a:lnTo>
                  <a:cubicBezTo>
                    <a:pt x="561" y="660"/>
                    <a:pt x="581" y="663"/>
                    <a:pt x="601" y="663"/>
                  </a:cubicBezTo>
                  <a:cubicBezTo>
                    <a:pt x="621" y="663"/>
                    <a:pt x="642" y="660"/>
                    <a:pt x="664" y="653"/>
                  </a:cubicBezTo>
                  <a:lnTo>
                    <a:pt x="1136" y="378"/>
                  </a:lnTo>
                  <a:cubicBezTo>
                    <a:pt x="1171" y="357"/>
                    <a:pt x="1178" y="328"/>
                    <a:pt x="1143"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1;p48">
              <a:extLst>
                <a:ext uri="{FF2B5EF4-FFF2-40B4-BE49-F238E27FC236}">
                  <a16:creationId xmlns:a16="http://schemas.microsoft.com/office/drawing/2014/main" id="{9A0C712A-5793-E03D-094D-25157690B7B1}"/>
                </a:ext>
              </a:extLst>
            </p:cNvPr>
            <p:cNvSpPr/>
            <p:nvPr/>
          </p:nvSpPr>
          <p:spPr>
            <a:xfrm>
              <a:off x="402350" y="3564400"/>
              <a:ext cx="29475" cy="16675"/>
            </a:xfrm>
            <a:custGeom>
              <a:avLst/>
              <a:gdLst/>
              <a:ahLst/>
              <a:cxnLst/>
              <a:rect l="l" t="t" r="r" b="b"/>
              <a:pathLst>
                <a:path w="1179" h="667" extrusionOk="0">
                  <a:moveTo>
                    <a:pt x="579" y="0"/>
                  </a:moveTo>
                  <a:cubicBezTo>
                    <a:pt x="560" y="0"/>
                    <a:pt x="540" y="6"/>
                    <a:pt x="523" y="16"/>
                  </a:cubicBezTo>
                  <a:lnTo>
                    <a:pt x="43" y="284"/>
                  </a:lnTo>
                  <a:cubicBezTo>
                    <a:pt x="8" y="305"/>
                    <a:pt x="1" y="333"/>
                    <a:pt x="36" y="355"/>
                  </a:cubicBezTo>
                  <a:lnTo>
                    <a:pt x="544" y="651"/>
                  </a:lnTo>
                  <a:cubicBezTo>
                    <a:pt x="561" y="661"/>
                    <a:pt x="581" y="667"/>
                    <a:pt x="601" y="667"/>
                  </a:cubicBezTo>
                  <a:cubicBezTo>
                    <a:pt x="621" y="667"/>
                    <a:pt x="642" y="661"/>
                    <a:pt x="664" y="651"/>
                  </a:cubicBezTo>
                  <a:lnTo>
                    <a:pt x="1136" y="383"/>
                  </a:lnTo>
                  <a:cubicBezTo>
                    <a:pt x="1171" y="362"/>
                    <a:pt x="1178" y="333"/>
                    <a:pt x="1150" y="312"/>
                  </a:cubicBezTo>
                  <a:lnTo>
                    <a:pt x="635" y="16"/>
                  </a:lnTo>
                  <a:cubicBezTo>
                    <a:pt x="618"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72;p48">
              <a:extLst>
                <a:ext uri="{FF2B5EF4-FFF2-40B4-BE49-F238E27FC236}">
                  <a16:creationId xmlns:a16="http://schemas.microsoft.com/office/drawing/2014/main" id="{5081008E-3741-407E-179B-19B2288966EA}"/>
                </a:ext>
              </a:extLst>
            </p:cNvPr>
            <p:cNvSpPr/>
            <p:nvPr/>
          </p:nvSpPr>
          <p:spPr>
            <a:xfrm>
              <a:off x="384750" y="3554000"/>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3" y="661"/>
                    <a:pt x="573" y="667"/>
                    <a:pt x="593" y="667"/>
                  </a:cubicBezTo>
                  <a:cubicBezTo>
                    <a:pt x="613" y="667"/>
                    <a:pt x="634" y="661"/>
                    <a:pt x="656" y="651"/>
                  </a:cubicBezTo>
                  <a:lnTo>
                    <a:pt x="1128" y="383"/>
                  </a:lnTo>
                  <a:cubicBezTo>
                    <a:pt x="1163" y="362"/>
                    <a:pt x="1170" y="334"/>
                    <a:pt x="1142" y="312"/>
                  </a:cubicBezTo>
                  <a:lnTo>
                    <a:pt x="634"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73;p48">
              <a:extLst>
                <a:ext uri="{FF2B5EF4-FFF2-40B4-BE49-F238E27FC236}">
                  <a16:creationId xmlns:a16="http://schemas.microsoft.com/office/drawing/2014/main" id="{8D38FB77-83EF-A48B-3611-A38D8604504C}"/>
                </a:ext>
              </a:extLst>
            </p:cNvPr>
            <p:cNvSpPr/>
            <p:nvPr/>
          </p:nvSpPr>
          <p:spPr>
            <a:xfrm>
              <a:off x="366750" y="354355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1" y="663"/>
                  </a:cubicBezTo>
                  <a:cubicBezTo>
                    <a:pt x="621" y="663"/>
                    <a:pt x="642" y="660"/>
                    <a:pt x="664" y="653"/>
                  </a:cubicBezTo>
                  <a:lnTo>
                    <a:pt x="1136" y="378"/>
                  </a:lnTo>
                  <a:cubicBezTo>
                    <a:pt x="1178" y="364"/>
                    <a:pt x="1178" y="329"/>
                    <a:pt x="1150" y="314"/>
                  </a:cubicBezTo>
                  <a:lnTo>
                    <a:pt x="635" y="11"/>
                  </a:lnTo>
                  <a:cubicBezTo>
                    <a:pt x="618" y="4"/>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74;p48">
              <a:extLst>
                <a:ext uri="{FF2B5EF4-FFF2-40B4-BE49-F238E27FC236}">
                  <a16:creationId xmlns:a16="http://schemas.microsoft.com/office/drawing/2014/main" id="{5E371EFA-B518-5684-0917-53AD67B01271}"/>
                </a:ext>
              </a:extLst>
            </p:cNvPr>
            <p:cNvSpPr/>
            <p:nvPr/>
          </p:nvSpPr>
          <p:spPr>
            <a:xfrm>
              <a:off x="349150" y="3533175"/>
              <a:ext cx="29275" cy="16700"/>
            </a:xfrm>
            <a:custGeom>
              <a:avLst/>
              <a:gdLst/>
              <a:ahLst/>
              <a:cxnLst/>
              <a:rect l="l" t="t" r="r" b="b"/>
              <a:pathLst>
                <a:path w="1171" h="668" extrusionOk="0">
                  <a:moveTo>
                    <a:pt x="578" y="1"/>
                  </a:moveTo>
                  <a:cubicBezTo>
                    <a:pt x="556" y="1"/>
                    <a:pt x="534" y="6"/>
                    <a:pt x="515" y="18"/>
                  </a:cubicBezTo>
                  <a:lnTo>
                    <a:pt x="35" y="285"/>
                  </a:lnTo>
                  <a:cubicBezTo>
                    <a:pt x="0" y="307"/>
                    <a:pt x="0" y="335"/>
                    <a:pt x="28" y="356"/>
                  </a:cubicBezTo>
                  <a:lnTo>
                    <a:pt x="536" y="652"/>
                  </a:lnTo>
                  <a:cubicBezTo>
                    <a:pt x="553" y="663"/>
                    <a:pt x="575" y="668"/>
                    <a:pt x="596" y="668"/>
                  </a:cubicBezTo>
                  <a:cubicBezTo>
                    <a:pt x="617" y="668"/>
                    <a:pt x="638" y="663"/>
                    <a:pt x="656" y="652"/>
                  </a:cubicBezTo>
                  <a:lnTo>
                    <a:pt x="1135" y="384"/>
                  </a:lnTo>
                  <a:cubicBezTo>
                    <a:pt x="1163" y="356"/>
                    <a:pt x="1170" y="328"/>
                    <a:pt x="1142" y="314"/>
                  </a:cubicBezTo>
                  <a:lnTo>
                    <a:pt x="634" y="10"/>
                  </a:lnTo>
                  <a:cubicBezTo>
                    <a:pt x="615" y="4"/>
                    <a:pt x="596"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75;p48">
              <a:extLst>
                <a:ext uri="{FF2B5EF4-FFF2-40B4-BE49-F238E27FC236}">
                  <a16:creationId xmlns:a16="http://schemas.microsoft.com/office/drawing/2014/main" id="{B6803FA4-320C-B766-5633-34D4F5AF45E2}"/>
                </a:ext>
              </a:extLst>
            </p:cNvPr>
            <p:cNvSpPr/>
            <p:nvPr/>
          </p:nvSpPr>
          <p:spPr>
            <a:xfrm>
              <a:off x="331350" y="3522625"/>
              <a:ext cx="29450" cy="16725"/>
            </a:xfrm>
            <a:custGeom>
              <a:avLst/>
              <a:gdLst/>
              <a:ahLst/>
              <a:cxnLst/>
              <a:rect l="l" t="t" r="r" b="b"/>
              <a:pathLst>
                <a:path w="1178" h="669" extrusionOk="0">
                  <a:moveTo>
                    <a:pt x="577" y="1"/>
                  </a:moveTo>
                  <a:cubicBezTo>
                    <a:pt x="557" y="1"/>
                    <a:pt x="536" y="6"/>
                    <a:pt x="515" y="17"/>
                  </a:cubicBezTo>
                  <a:lnTo>
                    <a:pt x="42" y="291"/>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76;p48">
              <a:extLst>
                <a:ext uri="{FF2B5EF4-FFF2-40B4-BE49-F238E27FC236}">
                  <a16:creationId xmlns:a16="http://schemas.microsoft.com/office/drawing/2014/main" id="{2F3CBB36-7617-D12C-9653-EBBDBDF46335}"/>
                </a:ext>
              </a:extLst>
            </p:cNvPr>
            <p:cNvSpPr/>
            <p:nvPr/>
          </p:nvSpPr>
          <p:spPr>
            <a:xfrm>
              <a:off x="304550" y="3506950"/>
              <a:ext cx="38100" cy="21650"/>
            </a:xfrm>
            <a:custGeom>
              <a:avLst/>
              <a:gdLst/>
              <a:ahLst/>
              <a:cxnLst/>
              <a:rect l="l" t="t" r="r" b="b"/>
              <a:pathLst>
                <a:path w="1524" h="866" extrusionOk="0">
                  <a:moveTo>
                    <a:pt x="575" y="0"/>
                  </a:moveTo>
                  <a:cubicBezTo>
                    <a:pt x="554" y="0"/>
                    <a:pt x="533" y="6"/>
                    <a:pt x="515" y="16"/>
                  </a:cubicBezTo>
                  <a:lnTo>
                    <a:pt x="36" y="284"/>
                  </a:lnTo>
                  <a:cubicBezTo>
                    <a:pt x="1" y="305"/>
                    <a:pt x="1" y="333"/>
                    <a:pt x="29" y="355"/>
                  </a:cubicBezTo>
                  <a:lnTo>
                    <a:pt x="882" y="855"/>
                  </a:lnTo>
                  <a:cubicBezTo>
                    <a:pt x="903" y="862"/>
                    <a:pt x="924" y="866"/>
                    <a:pt x="944" y="866"/>
                  </a:cubicBezTo>
                  <a:cubicBezTo>
                    <a:pt x="965" y="866"/>
                    <a:pt x="984" y="862"/>
                    <a:pt x="1002" y="855"/>
                  </a:cubicBezTo>
                  <a:lnTo>
                    <a:pt x="1481" y="580"/>
                  </a:lnTo>
                  <a:cubicBezTo>
                    <a:pt x="1516" y="566"/>
                    <a:pt x="1523" y="531"/>
                    <a:pt x="1488" y="517"/>
                  </a:cubicBezTo>
                  <a:lnTo>
                    <a:pt x="635" y="16"/>
                  </a:lnTo>
                  <a:cubicBezTo>
                    <a:pt x="617" y="6"/>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77;p48">
              <a:extLst>
                <a:ext uri="{FF2B5EF4-FFF2-40B4-BE49-F238E27FC236}">
                  <a16:creationId xmlns:a16="http://schemas.microsoft.com/office/drawing/2014/main" id="{C0B904AC-6819-92DD-4C08-27197BD87088}"/>
                </a:ext>
              </a:extLst>
            </p:cNvPr>
            <p:cNvSpPr/>
            <p:nvPr/>
          </p:nvSpPr>
          <p:spPr>
            <a:xfrm>
              <a:off x="531000" y="3619725"/>
              <a:ext cx="29475" cy="16675"/>
            </a:xfrm>
            <a:custGeom>
              <a:avLst/>
              <a:gdLst/>
              <a:ahLst/>
              <a:cxnLst/>
              <a:rect l="l" t="t" r="r" b="b"/>
              <a:pathLst>
                <a:path w="1179" h="667" extrusionOk="0">
                  <a:moveTo>
                    <a:pt x="578" y="1"/>
                  </a:moveTo>
                  <a:cubicBezTo>
                    <a:pt x="558" y="1"/>
                    <a:pt x="537" y="6"/>
                    <a:pt x="516" y="17"/>
                  </a:cubicBezTo>
                  <a:lnTo>
                    <a:pt x="43" y="285"/>
                  </a:lnTo>
                  <a:cubicBezTo>
                    <a:pt x="8" y="306"/>
                    <a:pt x="1" y="334"/>
                    <a:pt x="29" y="355"/>
                  </a:cubicBezTo>
                  <a:lnTo>
                    <a:pt x="544" y="651"/>
                  </a:lnTo>
                  <a:cubicBezTo>
                    <a:pt x="561" y="662"/>
                    <a:pt x="581" y="667"/>
                    <a:pt x="600" y="667"/>
                  </a:cubicBezTo>
                  <a:cubicBezTo>
                    <a:pt x="619" y="667"/>
                    <a:pt x="639" y="662"/>
                    <a:pt x="657" y="651"/>
                  </a:cubicBezTo>
                  <a:lnTo>
                    <a:pt x="1136" y="383"/>
                  </a:lnTo>
                  <a:cubicBezTo>
                    <a:pt x="1171" y="362"/>
                    <a:pt x="1178" y="334"/>
                    <a:pt x="1143" y="313"/>
                  </a:cubicBezTo>
                  <a:lnTo>
                    <a:pt x="635" y="17"/>
                  </a:lnTo>
                  <a:cubicBezTo>
                    <a:pt x="618"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78;p48">
              <a:extLst>
                <a:ext uri="{FF2B5EF4-FFF2-40B4-BE49-F238E27FC236}">
                  <a16:creationId xmlns:a16="http://schemas.microsoft.com/office/drawing/2014/main" id="{1618AEA3-B3EE-B738-A741-CA60F20F2A92}"/>
                </a:ext>
              </a:extLst>
            </p:cNvPr>
            <p:cNvSpPr/>
            <p:nvPr/>
          </p:nvSpPr>
          <p:spPr>
            <a:xfrm>
              <a:off x="548975" y="3630275"/>
              <a:ext cx="29300" cy="16700"/>
            </a:xfrm>
            <a:custGeom>
              <a:avLst/>
              <a:gdLst/>
              <a:ahLst/>
              <a:cxnLst/>
              <a:rect l="l" t="t" r="r" b="b"/>
              <a:pathLst>
                <a:path w="1172" h="668" extrusionOk="0">
                  <a:moveTo>
                    <a:pt x="573" y="0"/>
                  </a:moveTo>
                  <a:cubicBezTo>
                    <a:pt x="553" y="0"/>
                    <a:pt x="533" y="4"/>
                    <a:pt x="516" y="11"/>
                  </a:cubicBezTo>
                  <a:lnTo>
                    <a:pt x="36" y="286"/>
                  </a:lnTo>
                  <a:cubicBezTo>
                    <a:pt x="1" y="307"/>
                    <a:pt x="1" y="335"/>
                    <a:pt x="29" y="349"/>
                  </a:cubicBezTo>
                  <a:lnTo>
                    <a:pt x="537" y="652"/>
                  </a:lnTo>
                  <a:cubicBezTo>
                    <a:pt x="554" y="663"/>
                    <a:pt x="575" y="668"/>
                    <a:pt x="597" y="668"/>
                  </a:cubicBezTo>
                  <a:cubicBezTo>
                    <a:pt x="618" y="668"/>
                    <a:pt x="639" y="663"/>
                    <a:pt x="657" y="652"/>
                  </a:cubicBezTo>
                  <a:lnTo>
                    <a:pt x="1136" y="384"/>
                  </a:lnTo>
                  <a:cubicBezTo>
                    <a:pt x="1171" y="363"/>
                    <a:pt x="1171" y="328"/>
                    <a:pt x="1143" y="314"/>
                  </a:cubicBezTo>
                  <a:lnTo>
                    <a:pt x="635" y="11"/>
                  </a:lnTo>
                  <a:cubicBezTo>
                    <a:pt x="614" y="4"/>
                    <a:pt x="593" y="0"/>
                    <a:pt x="5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79;p48">
              <a:extLst>
                <a:ext uri="{FF2B5EF4-FFF2-40B4-BE49-F238E27FC236}">
                  <a16:creationId xmlns:a16="http://schemas.microsoft.com/office/drawing/2014/main" id="{16D279A0-2C32-C69A-65A1-C9F2006AD0D7}"/>
                </a:ext>
              </a:extLst>
            </p:cNvPr>
            <p:cNvSpPr/>
            <p:nvPr/>
          </p:nvSpPr>
          <p:spPr>
            <a:xfrm>
              <a:off x="559550" y="3640700"/>
              <a:ext cx="31925" cy="18100"/>
            </a:xfrm>
            <a:custGeom>
              <a:avLst/>
              <a:gdLst/>
              <a:ahLst/>
              <a:cxnLst/>
              <a:rect l="l" t="t" r="r" b="b"/>
              <a:pathLst>
                <a:path w="1277" h="724" extrusionOk="0">
                  <a:moveTo>
                    <a:pt x="867" y="1"/>
                  </a:moveTo>
                  <a:cubicBezTo>
                    <a:pt x="847" y="1"/>
                    <a:pt x="826" y="6"/>
                    <a:pt x="805" y="17"/>
                  </a:cubicBezTo>
                  <a:lnTo>
                    <a:pt x="43" y="454"/>
                  </a:lnTo>
                  <a:cubicBezTo>
                    <a:pt x="8" y="475"/>
                    <a:pt x="1" y="503"/>
                    <a:pt x="29" y="517"/>
                  </a:cubicBezTo>
                  <a:lnTo>
                    <a:pt x="360" y="707"/>
                  </a:lnTo>
                  <a:cubicBezTo>
                    <a:pt x="378" y="718"/>
                    <a:pt x="397" y="723"/>
                    <a:pt x="417" y="723"/>
                  </a:cubicBezTo>
                  <a:cubicBezTo>
                    <a:pt x="436" y="723"/>
                    <a:pt x="456" y="718"/>
                    <a:pt x="473" y="707"/>
                  </a:cubicBezTo>
                  <a:lnTo>
                    <a:pt x="1242" y="277"/>
                  </a:lnTo>
                  <a:cubicBezTo>
                    <a:pt x="1277" y="256"/>
                    <a:pt x="1277" y="228"/>
                    <a:pt x="1249" y="207"/>
                  </a:cubicBezTo>
                  <a:lnTo>
                    <a:pt x="924" y="17"/>
                  </a:lnTo>
                  <a:cubicBezTo>
                    <a:pt x="907" y="6"/>
                    <a:pt x="887" y="1"/>
                    <a:pt x="86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80;p48">
              <a:extLst>
                <a:ext uri="{FF2B5EF4-FFF2-40B4-BE49-F238E27FC236}">
                  <a16:creationId xmlns:a16="http://schemas.microsoft.com/office/drawing/2014/main" id="{E9B5DAB5-4CDC-8F89-E209-2DEB902C1ADB}"/>
                </a:ext>
              </a:extLst>
            </p:cNvPr>
            <p:cNvSpPr/>
            <p:nvPr/>
          </p:nvSpPr>
          <p:spPr>
            <a:xfrm>
              <a:off x="513200" y="3609325"/>
              <a:ext cx="29475" cy="16700"/>
            </a:xfrm>
            <a:custGeom>
              <a:avLst/>
              <a:gdLst/>
              <a:ahLst/>
              <a:cxnLst/>
              <a:rect l="l" t="t" r="r" b="b"/>
              <a:pathLst>
                <a:path w="1179" h="668" extrusionOk="0">
                  <a:moveTo>
                    <a:pt x="579" y="1"/>
                  </a:moveTo>
                  <a:cubicBezTo>
                    <a:pt x="560" y="1"/>
                    <a:pt x="540" y="6"/>
                    <a:pt x="523" y="17"/>
                  </a:cubicBezTo>
                  <a:lnTo>
                    <a:pt x="43" y="285"/>
                  </a:lnTo>
                  <a:cubicBezTo>
                    <a:pt x="8" y="306"/>
                    <a:pt x="1" y="334"/>
                    <a:pt x="36" y="355"/>
                  </a:cubicBezTo>
                  <a:lnTo>
                    <a:pt x="544" y="651"/>
                  </a:lnTo>
                  <a:cubicBezTo>
                    <a:pt x="561" y="662"/>
                    <a:pt x="581" y="667"/>
                    <a:pt x="600" y="667"/>
                  </a:cubicBezTo>
                  <a:cubicBezTo>
                    <a:pt x="620" y="667"/>
                    <a:pt x="639" y="662"/>
                    <a:pt x="657" y="651"/>
                  </a:cubicBezTo>
                  <a:lnTo>
                    <a:pt x="1136" y="383"/>
                  </a:lnTo>
                  <a:cubicBezTo>
                    <a:pt x="1171" y="362"/>
                    <a:pt x="1178" y="334"/>
                    <a:pt x="1143" y="313"/>
                  </a:cubicBezTo>
                  <a:lnTo>
                    <a:pt x="635" y="17"/>
                  </a:lnTo>
                  <a:cubicBezTo>
                    <a:pt x="618" y="6"/>
                    <a:pt x="598" y="1"/>
                    <a:pt x="579"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81;p48">
              <a:extLst>
                <a:ext uri="{FF2B5EF4-FFF2-40B4-BE49-F238E27FC236}">
                  <a16:creationId xmlns:a16="http://schemas.microsoft.com/office/drawing/2014/main" id="{BE17EBB3-BB1F-6932-709E-66F82200A3B1}"/>
                </a:ext>
              </a:extLst>
            </p:cNvPr>
            <p:cNvSpPr/>
            <p:nvPr/>
          </p:nvSpPr>
          <p:spPr>
            <a:xfrm>
              <a:off x="495400" y="359890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43" y="314"/>
                  </a:cubicBezTo>
                  <a:lnTo>
                    <a:pt x="635" y="11"/>
                  </a:lnTo>
                  <a:cubicBezTo>
                    <a:pt x="618"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82;p48">
              <a:extLst>
                <a:ext uri="{FF2B5EF4-FFF2-40B4-BE49-F238E27FC236}">
                  <a16:creationId xmlns:a16="http://schemas.microsoft.com/office/drawing/2014/main" id="{64473376-552D-04BD-3583-1AF365FEFC81}"/>
                </a:ext>
              </a:extLst>
            </p:cNvPr>
            <p:cNvSpPr/>
            <p:nvPr/>
          </p:nvSpPr>
          <p:spPr>
            <a:xfrm>
              <a:off x="477800" y="3588550"/>
              <a:ext cx="29450" cy="16675"/>
            </a:xfrm>
            <a:custGeom>
              <a:avLst/>
              <a:gdLst/>
              <a:ahLst/>
              <a:cxnLst/>
              <a:rect l="l" t="t" r="r" b="b"/>
              <a:pathLst>
                <a:path w="1178" h="667" extrusionOk="0">
                  <a:moveTo>
                    <a:pt x="577" y="0"/>
                  </a:moveTo>
                  <a:cubicBezTo>
                    <a:pt x="557" y="0"/>
                    <a:pt x="536" y="5"/>
                    <a:pt x="515" y="16"/>
                  </a:cubicBezTo>
                  <a:lnTo>
                    <a:pt x="42" y="284"/>
                  </a:lnTo>
                  <a:cubicBezTo>
                    <a:pt x="7" y="305"/>
                    <a:pt x="0" y="333"/>
                    <a:pt x="35" y="354"/>
                  </a:cubicBezTo>
                  <a:lnTo>
                    <a:pt x="543" y="650"/>
                  </a:lnTo>
                  <a:cubicBezTo>
                    <a:pt x="560" y="661"/>
                    <a:pt x="580" y="666"/>
                    <a:pt x="599" y="666"/>
                  </a:cubicBezTo>
                  <a:cubicBezTo>
                    <a:pt x="619" y="666"/>
                    <a:pt x="638" y="661"/>
                    <a:pt x="656" y="650"/>
                  </a:cubicBezTo>
                  <a:lnTo>
                    <a:pt x="1135" y="383"/>
                  </a:lnTo>
                  <a:cubicBezTo>
                    <a:pt x="1170" y="361"/>
                    <a:pt x="1177" y="333"/>
                    <a:pt x="1142" y="312"/>
                  </a:cubicBezTo>
                  <a:lnTo>
                    <a:pt x="634" y="16"/>
                  </a:lnTo>
                  <a:cubicBezTo>
                    <a:pt x="617" y="5"/>
                    <a:pt x="597" y="0"/>
                    <a:pt x="577"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83;p48">
              <a:extLst>
                <a:ext uri="{FF2B5EF4-FFF2-40B4-BE49-F238E27FC236}">
                  <a16:creationId xmlns:a16="http://schemas.microsoft.com/office/drawing/2014/main" id="{FDA51B16-7B60-65F0-5F58-2E85AAA73E3A}"/>
                </a:ext>
              </a:extLst>
            </p:cNvPr>
            <p:cNvSpPr/>
            <p:nvPr/>
          </p:nvSpPr>
          <p:spPr>
            <a:xfrm>
              <a:off x="460000" y="3578100"/>
              <a:ext cx="29450" cy="16600"/>
            </a:xfrm>
            <a:custGeom>
              <a:avLst/>
              <a:gdLst/>
              <a:ahLst/>
              <a:cxnLst/>
              <a:rect l="l" t="t" r="r" b="b"/>
              <a:pathLst>
                <a:path w="1178" h="664" extrusionOk="0">
                  <a:moveTo>
                    <a:pt x="578" y="0"/>
                  </a:moveTo>
                  <a:cubicBezTo>
                    <a:pt x="559" y="0"/>
                    <a:pt x="539" y="4"/>
                    <a:pt x="522" y="11"/>
                  </a:cubicBezTo>
                  <a:lnTo>
                    <a:pt x="42" y="286"/>
                  </a:lnTo>
                  <a:cubicBezTo>
                    <a:pt x="7" y="307"/>
                    <a:pt x="0" y="335"/>
                    <a:pt x="35" y="349"/>
                  </a:cubicBezTo>
                  <a:lnTo>
                    <a:pt x="543" y="653"/>
                  </a:lnTo>
                  <a:cubicBezTo>
                    <a:pt x="560" y="660"/>
                    <a:pt x="580" y="663"/>
                    <a:pt x="600" y="663"/>
                  </a:cubicBezTo>
                  <a:cubicBezTo>
                    <a:pt x="620" y="663"/>
                    <a:pt x="642" y="660"/>
                    <a:pt x="663" y="653"/>
                  </a:cubicBezTo>
                  <a:lnTo>
                    <a:pt x="1135" y="378"/>
                  </a:lnTo>
                  <a:cubicBezTo>
                    <a:pt x="1170" y="363"/>
                    <a:pt x="1177" y="328"/>
                    <a:pt x="1149" y="314"/>
                  </a:cubicBezTo>
                  <a:lnTo>
                    <a:pt x="634" y="11"/>
                  </a:lnTo>
                  <a:cubicBezTo>
                    <a:pt x="617" y="4"/>
                    <a:pt x="597"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84;p48">
              <a:extLst>
                <a:ext uri="{FF2B5EF4-FFF2-40B4-BE49-F238E27FC236}">
                  <a16:creationId xmlns:a16="http://schemas.microsoft.com/office/drawing/2014/main" id="{8609DF50-30D6-7EF6-93A1-037046A29009}"/>
                </a:ext>
              </a:extLst>
            </p:cNvPr>
            <p:cNvSpPr/>
            <p:nvPr/>
          </p:nvSpPr>
          <p:spPr>
            <a:xfrm>
              <a:off x="442200" y="3567575"/>
              <a:ext cx="29450" cy="16725"/>
            </a:xfrm>
            <a:custGeom>
              <a:avLst/>
              <a:gdLst/>
              <a:ahLst/>
              <a:cxnLst/>
              <a:rect l="l" t="t" r="r" b="b"/>
              <a:pathLst>
                <a:path w="1178" h="669" extrusionOk="0">
                  <a:moveTo>
                    <a:pt x="578" y="0"/>
                  </a:moveTo>
                  <a:cubicBezTo>
                    <a:pt x="559" y="0"/>
                    <a:pt x="539" y="6"/>
                    <a:pt x="522" y="16"/>
                  </a:cubicBezTo>
                  <a:lnTo>
                    <a:pt x="42" y="284"/>
                  </a:lnTo>
                  <a:cubicBezTo>
                    <a:pt x="7" y="305"/>
                    <a:pt x="0" y="340"/>
                    <a:pt x="35" y="354"/>
                  </a:cubicBezTo>
                  <a:lnTo>
                    <a:pt x="543" y="658"/>
                  </a:lnTo>
                  <a:cubicBezTo>
                    <a:pt x="560" y="665"/>
                    <a:pt x="580" y="668"/>
                    <a:pt x="600" y="668"/>
                  </a:cubicBezTo>
                  <a:cubicBezTo>
                    <a:pt x="620" y="668"/>
                    <a:pt x="642" y="665"/>
                    <a:pt x="663" y="658"/>
                  </a:cubicBezTo>
                  <a:lnTo>
                    <a:pt x="1135" y="383"/>
                  </a:lnTo>
                  <a:cubicBezTo>
                    <a:pt x="1170" y="362"/>
                    <a:pt x="1177" y="333"/>
                    <a:pt x="1149"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85;p48">
              <a:extLst>
                <a:ext uri="{FF2B5EF4-FFF2-40B4-BE49-F238E27FC236}">
                  <a16:creationId xmlns:a16="http://schemas.microsoft.com/office/drawing/2014/main" id="{9FE58012-BB22-8109-7B1A-E9C8FA16C626}"/>
                </a:ext>
              </a:extLst>
            </p:cNvPr>
            <p:cNvSpPr/>
            <p:nvPr/>
          </p:nvSpPr>
          <p:spPr>
            <a:xfrm>
              <a:off x="424575" y="3557175"/>
              <a:ext cx="29275" cy="16675"/>
            </a:xfrm>
            <a:custGeom>
              <a:avLst/>
              <a:gdLst/>
              <a:ahLst/>
              <a:cxnLst/>
              <a:rect l="l" t="t" r="r" b="b"/>
              <a:pathLst>
                <a:path w="1171" h="667" extrusionOk="0">
                  <a:moveTo>
                    <a:pt x="571" y="0"/>
                  </a:moveTo>
                  <a:cubicBezTo>
                    <a:pt x="552" y="0"/>
                    <a:pt x="532" y="6"/>
                    <a:pt x="515" y="16"/>
                  </a:cubicBezTo>
                  <a:lnTo>
                    <a:pt x="35" y="284"/>
                  </a:lnTo>
                  <a:cubicBezTo>
                    <a:pt x="0" y="305"/>
                    <a:pt x="0" y="333"/>
                    <a:pt x="28" y="355"/>
                  </a:cubicBezTo>
                  <a:lnTo>
                    <a:pt x="536" y="651"/>
                  </a:lnTo>
                  <a:cubicBezTo>
                    <a:pt x="554" y="661"/>
                    <a:pt x="573" y="667"/>
                    <a:pt x="593" y="667"/>
                  </a:cubicBezTo>
                  <a:cubicBezTo>
                    <a:pt x="613" y="667"/>
                    <a:pt x="635" y="661"/>
                    <a:pt x="656" y="651"/>
                  </a:cubicBezTo>
                  <a:lnTo>
                    <a:pt x="1135" y="383"/>
                  </a:lnTo>
                  <a:cubicBezTo>
                    <a:pt x="1163" y="362"/>
                    <a:pt x="1170" y="333"/>
                    <a:pt x="1142" y="312"/>
                  </a:cubicBezTo>
                  <a:lnTo>
                    <a:pt x="628" y="16"/>
                  </a:lnTo>
                  <a:cubicBezTo>
                    <a:pt x="610" y="6"/>
                    <a:pt x="591" y="0"/>
                    <a:pt x="571"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86;p48">
              <a:extLst>
                <a:ext uri="{FF2B5EF4-FFF2-40B4-BE49-F238E27FC236}">
                  <a16:creationId xmlns:a16="http://schemas.microsoft.com/office/drawing/2014/main" id="{12CACAE9-1320-8E57-8E8A-4F442D071CA7}"/>
                </a:ext>
              </a:extLst>
            </p:cNvPr>
            <p:cNvSpPr/>
            <p:nvPr/>
          </p:nvSpPr>
          <p:spPr>
            <a:xfrm>
              <a:off x="406775" y="3546775"/>
              <a:ext cx="29275" cy="16675"/>
            </a:xfrm>
            <a:custGeom>
              <a:avLst/>
              <a:gdLst/>
              <a:ahLst/>
              <a:cxnLst/>
              <a:rect l="l" t="t" r="r" b="b"/>
              <a:pathLst>
                <a:path w="1171" h="667" extrusionOk="0">
                  <a:moveTo>
                    <a:pt x="572" y="0"/>
                  </a:moveTo>
                  <a:cubicBezTo>
                    <a:pt x="552" y="0"/>
                    <a:pt x="532" y="6"/>
                    <a:pt x="515" y="16"/>
                  </a:cubicBezTo>
                  <a:lnTo>
                    <a:pt x="35" y="284"/>
                  </a:lnTo>
                  <a:cubicBezTo>
                    <a:pt x="0" y="305"/>
                    <a:pt x="0" y="334"/>
                    <a:pt x="28" y="355"/>
                  </a:cubicBezTo>
                  <a:lnTo>
                    <a:pt x="536" y="651"/>
                  </a:lnTo>
                  <a:cubicBezTo>
                    <a:pt x="554" y="661"/>
                    <a:pt x="575" y="667"/>
                    <a:pt x="596" y="667"/>
                  </a:cubicBezTo>
                  <a:cubicBezTo>
                    <a:pt x="617" y="667"/>
                    <a:pt x="638" y="661"/>
                    <a:pt x="656" y="651"/>
                  </a:cubicBezTo>
                  <a:lnTo>
                    <a:pt x="1135" y="383"/>
                  </a:lnTo>
                  <a:cubicBezTo>
                    <a:pt x="1163" y="362"/>
                    <a:pt x="1170" y="326"/>
                    <a:pt x="1142" y="312"/>
                  </a:cubicBezTo>
                  <a:lnTo>
                    <a:pt x="635" y="16"/>
                  </a:lnTo>
                  <a:cubicBezTo>
                    <a:pt x="613" y="6"/>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87;p48">
              <a:extLst>
                <a:ext uri="{FF2B5EF4-FFF2-40B4-BE49-F238E27FC236}">
                  <a16:creationId xmlns:a16="http://schemas.microsoft.com/office/drawing/2014/main" id="{1134168B-F09D-6481-D145-C13740B17750}"/>
                </a:ext>
              </a:extLst>
            </p:cNvPr>
            <p:cNvSpPr/>
            <p:nvPr/>
          </p:nvSpPr>
          <p:spPr>
            <a:xfrm>
              <a:off x="388975" y="3536325"/>
              <a:ext cx="29275" cy="16600"/>
            </a:xfrm>
            <a:custGeom>
              <a:avLst/>
              <a:gdLst/>
              <a:ahLst/>
              <a:cxnLst/>
              <a:rect l="l" t="t" r="r" b="b"/>
              <a:pathLst>
                <a:path w="1171" h="664" extrusionOk="0">
                  <a:moveTo>
                    <a:pt x="571" y="1"/>
                  </a:moveTo>
                  <a:cubicBezTo>
                    <a:pt x="552" y="1"/>
                    <a:pt x="532" y="4"/>
                    <a:pt x="515" y="11"/>
                  </a:cubicBezTo>
                  <a:lnTo>
                    <a:pt x="35" y="286"/>
                  </a:lnTo>
                  <a:cubicBezTo>
                    <a:pt x="0" y="307"/>
                    <a:pt x="0" y="336"/>
                    <a:pt x="28" y="350"/>
                  </a:cubicBezTo>
                  <a:lnTo>
                    <a:pt x="536" y="653"/>
                  </a:lnTo>
                  <a:cubicBezTo>
                    <a:pt x="554" y="660"/>
                    <a:pt x="573" y="663"/>
                    <a:pt x="593" y="663"/>
                  </a:cubicBezTo>
                  <a:cubicBezTo>
                    <a:pt x="613" y="663"/>
                    <a:pt x="635" y="660"/>
                    <a:pt x="656" y="653"/>
                  </a:cubicBezTo>
                  <a:lnTo>
                    <a:pt x="1128" y="378"/>
                  </a:lnTo>
                  <a:cubicBezTo>
                    <a:pt x="1170" y="364"/>
                    <a:pt x="1170" y="329"/>
                    <a:pt x="1142" y="314"/>
                  </a:cubicBezTo>
                  <a:lnTo>
                    <a:pt x="628" y="11"/>
                  </a:lnTo>
                  <a:cubicBezTo>
                    <a:pt x="610" y="4"/>
                    <a:pt x="591" y="1"/>
                    <a:pt x="57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88;p48">
              <a:extLst>
                <a:ext uri="{FF2B5EF4-FFF2-40B4-BE49-F238E27FC236}">
                  <a16:creationId xmlns:a16="http://schemas.microsoft.com/office/drawing/2014/main" id="{26808161-6258-8398-8119-9B53DB17817E}"/>
                </a:ext>
              </a:extLst>
            </p:cNvPr>
            <p:cNvSpPr/>
            <p:nvPr/>
          </p:nvSpPr>
          <p:spPr>
            <a:xfrm>
              <a:off x="371175" y="3525800"/>
              <a:ext cx="29275" cy="16725"/>
            </a:xfrm>
            <a:custGeom>
              <a:avLst/>
              <a:gdLst/>
              <a:ahLst/>
              <a:cxnLst/>
              <a:rect l="l" t="t" r="r" b="b"/>
              <a:pathLst>
                <a:path w="1171" h="669" extrusionOk="0">
                  <a:moveTo>
                    <a:pt x="578" y="1"/>
                  </a:moveTo>
                  <a:cubicBezTo>
                    <a:pt x="559" y="1"/>
                    <a:pt x="539" y="6"/>
                    <a:pt x="522" y="16"/>
                  </a:cubicBezTo>
                  <a:lnTo>
                    <a:pt x="43" y="291"/>
                  </a:lnTo>
                  <a:cubicBezTo>
                    <a:pt x="7" y="305"/>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6"/>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89;p48">
              <a:extLst>
                <a:ext uri="{FF2B5EF4-FFF2-40B4-BE49-F238E27FC236}">
                  <a16:creationId xmlns:a16="http://schemas.microsoft.com/office/drawing/2014/main" id="{7D43338B-4911-C6CB-D2BF-3B80BCD142E0}"/>
                </a:ext>
              </a:extLst>
            </p:cNvPr>
            <p:cNvSpPr/>
            <p:nvPr/>
          </p:nvSpPr>
          <p:spPr>
            <a:xfrm>
              <a:off x="353375" y="3515525"/>
              <a:ext cx="29450" cy="16600"/>
            </a:xfrm>
            <a:custGeom>
              <a:avLst/>
              <a:gdLst/>
              <a:ahLst/>
              <a:cxnLst/>
              <a:rect l="l" t="t" r="r" b="b"/>
              <a:pathLst>
                <a:path w="1178" h="664" extrusionOk="0">
                  <a:moveTo>
                    <a:pt x="578" y="1"/>
                  </a:moveTo>
                  <a:cubicBezTo>
                    <a:pt x="559" y="1"/>
                    <a:pt x="540" y="4"/>
                    <a:pt x="522" y="12"/>
                  </a:cubicBezTo>
                  <a:lnTo>
                    <a:pt x="43" y="286"/>
                  </a:lnTo>
                  <a:cubicBezTo>
                    <a:pt x="7" y="308"/>
                    <a:pt x="0" y="336"/>
                    <a:pt x="35" y="350"/>
                  </a:cubicBezTo>
                  <a:lnTo>
                    <a:pt x="543" y="653"/>
                  </a:lnTo>
                  <a:cubicBezTo>
                    <a:pt x="561" y="660"/>
                    <a:pt x="580" y="664"/>
                    <a:pt x="599" y="664"/>
                  </a:cubicBezTo>
                  <a:cubicBezTo>
                    <a:pt x="619" y="664"/>
                    <a:pt x="638" y="660"/>
                    <a:pt x="656" y="653"/>
                  </a:cubicBezTo>
                  <a:lnTo>
                    <a:pt x="1135" y="378"/>
                  </a:lnTo>
                  <a:cubicBezTo>
                    <a:pt x="1170" y="357"/>
                    <a:pt x="1177" y="329"/>
                    <a:pt x="1142" y="315"/>
                  </a:cubicBezTo>
                  <a:lnTo>
                    <a:pt x="635" y="12"/>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90;p48">
              <a:extLst>
                <a:ext uri="{FF2B5EF4-FFF2-40B4-BE49-F238E27FC236}">
                  <a16:creationId xmlns:a16="http://schemas.microsoft.com/office/drawing/2014/main" id="{56EA984F-D340-830C-3DB8-55217B004630}"/>
                </a:ext>
              </a:extLst>
            </p:cNvPr>
            <p:cNvSpPr/>
            <p:nvPr/>
          </p:nvSpPr>
          <p:spPr>
            <a:xfrm>
              <a:off x="322000" y="3497025"/>
              <a:ext cx="42675" cy="24475"/>
            </a:xfrm>
            <a:custGeom>
              <a:avLst/>
              <a:gdLst/>
              <a:ahLst/>
              <a:cxnLst/>
              <a:rect l="l" t="t" r="r" b="b"/>
              <a:pathLst>
                <a:path w="1707" h="979" extrusionOk="0">
                  <a:moveTo>
                    <a:pt x="578" y="1"/>
                  </a:moveTo>
                  <a:cubicBezTo>
                    <a:pt x="557" y="1"/>
                    <a:pt x="536" y="4"/>
                    <a:pt x="515" y="11"/>
                  </a:cubicBezTo>
                  <a:lnTo>
                    <a:pt x="43" y="286"/>
                  </a:lnTo>
                  <a:cubicBezTo>
                    <a:pt x="8" y="307"/>
                    <a:pt x="0" y="336"/>
                    <a:pt x="29" y="350"/>
                  </a:cubicBezTo>
                  <a:lnTo>
                    <a:pt x="1072" y="963"/>
                  </a:lnTo>
                  <a:cubicBezTo>
                    <a:pt x="1090" y="974"/>
                    <a:pt x="1109" y="979"/>
                    <a:pt x="1128" y="979"/>
                  </a:cubicBezTo>
                  <a:cubicBezTo>
                    <a:pt x="1148" y="979"/>
                    <a:pt x="1167" y="974"/>
                    <a:pt x="1185" y="963"/>
                  </a:cubicBezTo>
                  <a:lnTo>
                    <a:pt x="1664" y="688"/>
                  </a:lnTo>
                  <a:cubicBezTo>
                    <a:pt x="1706" y="674"/>
                    <a:pt x="1706" y="639"/>
                    <a:pt x="1671" y="625"/>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191;p48">
              <a:extLst>
                <a:ext uri="{FF2B5EF4-FFF2-40B4-BE49-F238E27FC236}">
                  <a16:creationId xmlns:a16="http://schemas.microsoft.com/office/drawing/2014/main" id="{B5625C75-0D7C-7BAA-5BBB-AC62B3CB17EC}"/>
                </a:ext>
              </a:extLst>
            </p:cNvPr>
            <p:cNvSpPr/>
            <p:nvPr/>
          </p:nvSpPr>
          <p:spPr>
            <a:xfrm>
              <a:off x="380150" y="3510950"/>
              <a:ext cx="29275" cy="16600"/>
            </a:xfrm>
            <a:custGeom>
              <a:avLst/>
              <a:gdLst/>
              <a:ahLst/>
              <a:cxnLst/>
              <a:rect l="l" t="t" r="r" b="b"/>
              <a:pathLst>
                <a:path w="1171" h="664" extrusionOk="0">
                  <a:moveTo>
                    <a:pt x="572" y="1"/>
                  </a:moveTo>
                  <a:cubicBezTo>
                    <a:pt x="552" y="1"/>
                    <a:pt x="533" y="4"/>
                    <a:pt x="515" y="11"/>
                  </a:cubicBezTo>
                  <a:lnTo>
                    <a:pt x="36" y="286"/>
                  </a:lnTo>
                  <a:cubicBezTo>
                    <a:pt x="1" y="300"/>
                    <a:pt x="1" y="336"/>
                    <a:pt x="29" y="350"/>
                  </a:cubicBezTo>
                  <a:lnTo>
                    <a:pt x="536" y="653"/>
                  </a:lnTo>
                  <a:cubicBezTo>
                    <a:pt x="554" y="660"/>
                    <a:pt x="573" y="663"/>
                    <a:pt x="594" y="663"/>
                  </a:cubicBezTo>
                  <a:cubicBezTo>
                    <a:pt x="614" y="663"/>
                    <a:pt x="635" y="660"/>
                    <a:pt x="656" y="653"/>
                  </a:cubicBezTo>
                  <a:lnTo>
                    <a:pt x="1129" y="378"/>
                  </a:lnTo>
                  <a:cubicBezTo>
                    <a:pt x="1164" y="357"/>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92;p48">
              <a:extLst>
                <a:ext uri="{FF2B5EF4-FFF2-40B4-BE49-F238E27FC236}">
                  <a16:creationId xmlns:a16="http://schemas.microsoft.com/office/drawing/2014/main" id="{97778C1F-84B2-0379-E61B-828BDFE74A6B}"/>
                </a:ext>
              </a:extLst>
            </p:cNvPr>
            <p:cNvSpPr/>
            <p:nvPr/>
          </p:nvSpPr>
          <p:spPr>
            <a:xfrm>
              <a:off x="361125" y="3499850"/>
              <a:ext cx="29450" cy="16600"/>
            </a:xfrm>
            <a:custGeom>
              <a:avLst/>
              <a:gdLst/>
              <a:ahLst/>
              <a:cxnLst/>
              <a:rect l="l" t="t" r="r" b="b"/>
              <a:pathLst>
                <a:path w="1178" h="664" extrusionOk="0">
                  <a:moveTo>
                    <a:pt x="578" y="1"/>
                  </a:moveTo>
                  <a:cubicBezTo>
                    <a:pt x="559" y="1"/>
                    <a:pt x="540" y="4"/>
                    <a:pt x="522" y="11"/>
                  </a:cubicBezTo>
                  <a:lnTo>
                    <a:pt x="43" y="286"/>
                  </a:lnTo>
                  <a:cubicBezTo>
                    <a:pt x="7" y="300"/>
                    <a:pt x="0" y="335"/>
                    <a:pt x="36" y="350"/>
                  </a:cubicBezTo>
                  <a:lnTo>
                    <a:pt x="543" y="653"/>
                  </a:lnTo>
                  <a:cubicBezTo>
                    <a:pt x="561" y="660"/>
                    <a:pt x="580" y="663"/>
                    <a:pt x="600" y="663"/>
                  </a:cubicBezTo>
                  <a:cubicBezTo>
                    <a:pt x="621" y="663"/>
                    <a:pt x="642" y="660"/>
                    <a:pt x="663" y="653"/>
                  </a:cubicBezTo>
                  <a:lnTo>
                    <a:pt x="1135" y="378"/>
                  </a:lnTo>
                  <a:cubicBezTo>
                    <a:pt x="1171" y="357"/>
                    <a:pt x="1178" y="328"/>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93;p48">
              <a:extLst>
                <a:ext uri="{FF2B5EF4-FFF2-40B4-BE49-F238E27FC236}">
                  <a16:creationId xmlns:a16="http://schemas.microsoft.com/office/drawing/2014/main" id="{D1BA89C0-1F54-2AAC-33F3-46DC12079470}"/>
                </a:ext>
              </a:extLst>
            </p:cNvPr>
            <p:cNvSpPr/>
            <p:nvPr/>
          </p:nvSpPr>
          <p:spPr>
            <a:xfrm>
              <a:off x="339450" y="3487025"/>
              <a:ext cx="32975" cy="18800"/>
            </a:xfrm>
            <a:custGeom>
              <a:avLst/>
              <a:gdLst/>
              <a:ahLst/>
              <a:cxnLst/>
              <a:rect l="l" t="t" r="r" b="b"/>
              <a:pathLst>
                <a:path w="1319" h="752" extrusionOk="0">
                  <a:moveTo>
                    <a:pt x="578" y="1"/>
                  </a:moveTo>
                  <a:cubicBezTo>
                    <a:pt x="559" y="1"/>
                    <a:pt x="540" y="6"/>
                    <a:pt x="522" y="17"/>
                  </a:cubicBezTo>
                  <a:lnTo>
                    <a:pt x="43" y="284"/>
                  </a:lnTo>
                  <a:cubicBezTo>
                    <a:pt x="7" y="306"/>
                    <a:pt x="0" y="341"/>
                    <a:pt x="36" y="355"/>
                  </a:cubicBezTo>
                  <a:lnTo>
                    <a:pt x="684" y="736"/>
                  </a:lnTo>
                  <a:cubicBezTo>
                    <a:pt x="702" y="746"/>
                    <a:pt x="721" y="751"/>
                    <a:pt x="741" y="751"/>
                  </a:cubicBezTo>
                  <a:cubicBezTo>
                    <a:pt x="762" y="751"/>
                    <a:pt x="783" y="746"/>
                    <a:pt x="804" y="736"/>
                  </a:cubicBezTo>
                  <a:lnTo>
                    <a:pt x="1283" y="468"/>
                  </a:lnTo>
                  <a:cubicBezTo>
                    <a:pt x="1312" y="447"/>
                    <a:pt x="1319" y="418"/>
                    <a:pt x="1290" y="397"/>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94;p48">
              <a:extLst>
                <a:ext uri="{FF2B5EF4-FFF2-40B4-BE49-F238E27FC236}">
                  <a16:creationId xmlns:a16="http://schemas.microsoft.com/office/drawing/2014/main" id="{DBC76E6B-C7FD-DC70-D264-2E02A54ACF7E}"/>
                </a:ext>
              </a:extLst>
            </p:cNvPr>
            <p:cNvSpPr/>
            <p:nvPr/>
          </p:nvSpPr>
          <p:spPr>
            <a:xfrm>
              <a:off x="397950" y="3521350"/>
              <a:ext cx="29275" cy="16600"/>
            </a:xfrm>
            <a:custGeom>
              <a:avLst/>
              <a:gdLst/>
              <a:ahLst/>
              <a:cxnLst/>
              <a:rect l="l" t="t" r="r" b="b"/>
              <a:pathLst>
                <a:path w="1171" h="664" extrusionOk="0">
                  <a:moveTo>
                    <a:pt x="572" y="1"/>
                  </a:moveTo>
                  <a:cubicBezTo>
                    <a:pt x="552" y="1"/>
                    <a:pt x="533" y="4"/>
                    <a:pt x="515" y="11"/>
                  </a:cubicBezTo>
                  <a:lnTo>
                    <a:pt x="36" y="286"/>
                  </a:lnTo>
                  <a:cubicBezTo>
                    <a:pt x="1" y="307"/>
                    <a:pt x="1" y="335"/>
                    <a:pt x="29" y="357"/>
                  </a:cubicBezTo>
                  <a:lnTo>
                    <a:pt x="536" y="653"/>
                  </a:lnTo>
                  <a:cubicBezTo>
                    <a:pt x="554" y="660"/>
                    <a:pt x="573" y="663"/>
                    <a:pt x="594" y="663"/>
                  </a:cubicBezTo>
                  <a:cubicBezTo>
                    <a:pt x="614" y="663"/>
                    <a:pt x="635" y="660"/>
                    <a:pt x="656" y="653"/>
                  </a:cubicBezTo>
                  <a:lnTo>
                    <a:pt x="1129" y="378"/>
                  </a:lnTo>
                  <a:cubicBezTo>
                    <a:pt x="1164" y="364"/>
                    <a:pt x="1171" y="328"/>
                    <a:pt x="1143" y="314"/>
                  </a:cubicBezTo>
                  <a:lnTo>
                    <a:pt x="628" y="11"/>
                  </a:lnTo>
                  <a:cubicBezTo>
                    <a:pt x="610" y="4"/>
                    <a:pt x="591"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95;p48">
              <a:extLst>
                <a:ext uri="{FF2B5EF4-FFF2-40B4-BE49-F238E27FC236}">
                  <a16:creationId xmlns:a16="http://schemas.microsoft.com/office/drawing/2014/main" id="{BC0F02D0-7A7B-6950-3979-1BADFA463809}"/>
                </a:ext>
              </a:extLst>
            </p:cNvPr>
            <p:cNvSpPr/>
            <p:nvPr/>
          </p:nvSpPr>
          <p:spPr>
            <a:xfrm>
              <a:off x="415575" y="3531800"/>
              <a:ext cx="29450" cy="16675"/>
            </a:xfrm>
            <a:custGeom>
              <a:avLst/>
              <a:gdLst/>
              <a:ahLst/>
              <a:cxnLst/>
              <a:rect l="l" t="t" r="r" b="b"/>
              <a:pathLst>
                <a:path w="1178" h="667" extrusionOk="0">
                  <a:moveTo>
                    <a:pt x="578" y="0"/>
                  </a:moveTo>
                  <a:cubicBezTo>
                    <a:pt x="558" y="0"/>
                    <a:pt x="536" y="6"/>
                    <a:pt x="515" y="16"/>
                  </a:cubicBezTo>
                  <a:lnTo>
                    <a:pt x="43" y="284"/>
                  </a:lnTo>
                  <a:cubicBezTo>
                    <a:pt x="8" y="305"/>
                    <a:pt x="1" y="333"/>
                    <a:pt x="36" y="354"/>
                  </a:cubicBezTo>
                  <a:lnTo>
                    <a:pt x="543" y="651"/>
                  </a:lnTo>
                  <a:cubicBezTo>
                    <a:pt x="561" y="661"/>
                    <a:pt x="580" y="666"/>
                    <a:pt x="601" y="666"/>
                  </a:cubicBezTo>
                  <a:cubicBezTo>
                    <a:pt x="621" y="666"/>
                    <a:pt x="642" y="661"/>
                    <a:pt x="663" y="651"/>
                  </a:cubicBezTo>
                  <a:lnTo>
                    <a:pt x="1136" y="383"/>
                  </a:lnTo>
                  <a:cubicBezTo>
                    <a:pt x="1171" y="362"/>
                    <a:pt x="1178" y="333"/>
                    <a:pt x="1150" y="312"/>
                  </a:cubicBezTo>
                  <a:lnTo>
                    <a:pt x="635" y="16"/>
                  </a:lnTo>
                  <a:cubicBezTo>
                    <a:pt x="617" y="6"/>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96;p48">
              <a:extLst>
                <a:ext uri="{FF2B5EF4-FFF2-40B4-BE49-F238E27FC236}">
                  <a16:creationId xmlns:a16="http://schemas.microsoft.com/office/drawing/2014/main" id="{FA7935D6-B0B0-7FA3-D3D3-49CFC977EE87}"/>
                </a:ext>
              </a:extLst>
            </p:cNvPr>
            <p:cNvSpPr/>
            <p:nvPr/>
          </p:nvSpPr>
          <p:spPr>
            <a:xfrm>
              <a:off x="433375" y="3542200"/>
              <a:ext cx="29450" cy="16675"/>
            </a:xfrm>
            <a:custGeom>
              <a:avLst/>
              <a:gdLst/>
              <a:ahLst/>
              <a:cxnLst/>
              <a:rect l="l" t="t" r="r" b="b"/>
              <a:pathLst>
                <a:path w="1178" h="667" extrusionOk="0">
                  <a:moveTo>
                    <a:pt x="579" y="0"/>
                  </a:moveTo>
                  <a:cubicBezTo>
                    <a:pt x="559" y="0"/>
                    <a:pt x="540" y="5"/>
                    <a:pt x="522" y="16"/>
                  </a:cubicBezTo>
                  <a:lnTo>
                    <a:pt x="43" y="284"/>
                  </a:lnTo>
                  <a:cubicBezTo>
                    <a:pt x="8" y="305"/>
                    <a:pt x="1" y="340"/>
                    <a:pt x="36" y="354"/>
                  </a:cubicBezTo>
                  <a:lnTo>
                    <a:pt x="543" y="650"/>
                  </a:lnTo>
                  <a:cubicBezTo>
                    <a:pt x="561" y="661"/>
                    <a:pt x="580" y="666"/>
                    <a:pt x="601" y="666"/>
                  </a:cubicBezTo>
                  <a:cubicBezTo>
                    <a:pt x="621" y="666"/>
                    <a:pt x="642" y="661"/>
                    <a:pt x="663" y="650"/>
                  </a:cubicBezTo>
                  <a:lnTo>
                    <a:pt x="1136" y="383"/>
                  </a:lnTo>
                  <a:cubicBezTo>
                    <a:pt x="1171" y="361"/>
                    <a:pt x="1178" y="333"/>
                    <a:pt x="1150" y="312"/>
                  </a:cubicBezTo>
                  <a:lnTo>
                    <a:pt x="635" y="16"/>
                  </a:lnTo>
                  <a:cubicBezTo>
                    <a:pt x="617" y="5"/>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97;p48">
              <a:extLst>
                <a:ext uri="{FF2B5EF4-FFF2-40B4-BE49-F238E27FC236}">
                  <a16:creationId xmlns:a16="http://schemas.microsoft.com/office/drawing/2014/main" id="{4B736F9E-A20E-BD2D-5220-7E9A7562EF7C}"/>
                </a:ext>
              </a:extLst>
            </p:cNvPr>
            <p:cNvSpPr/>
            <p:nvPr/>
          </p:nvSpPr>
          <p:spPr>
            <a:xfrm>
              <a:off x="451175" y="3552725"/>
              <a:ext cx="29450" cy="16575"/>
            </a:xfrm>
            <a:custGeom>
              <a:avLst/>
              <a:gdLst/>
              <a:ahLst/>
              <a:cxnLst/>
              <a:rect l="l" t="t" r="r" b="b"/>
              <a:pathLst>
                <a:path w="1178" h="663" extrusionOk="0">
                  <a:moveTo>
                    <a:pt x="579" y="0"/>
                  </a:moveTo>
                  <a:cubicBezTo>
                    <a:pt x="559" y="0"/>
                    <a:pt x="540" y="4"/>
                    <a:pt x="522" y="11"/>
                  </a:cubicBezTo>
                  <a:lnTo>
                    <a:pt x="43" y="286"/>
                  </a:lnTo>
                  <a:cubicBezTo>
                    <a:pt x="8" y="307"/>
                    <a:pt x="1" y="335"/>
                    <a:pt x="36" y="349"/>
                  </a:cubicBezTo>
                  <a:lnTo>
                    <a:pt x="543" y="652"/>
                  </a:lnTo>
                  <a:cubicBezTo>
                    <a:pt x="561" y="659"/>
                    <a:pt x="580" y="663"/>
                    <a:pt x="601" y="663"/>
                  </a:cubicBezTo>
                  <a:cubicBezTo>
                    <a:pt x="621" y="663"/>
                    <a:pt x="642" y="659"/>
                    <a:pt x="663" y="652"/>
                  </a:cubicBezTo>
                  <a:lnTo>
                    <a:pt x="1136" y="378"/>
                  </a:lnTo>
                  <a:cubicBezTo>
                    <a:pt x="1171" y="356"/>
                    <a:pt x="1178" y="328"/>
                    <a:pt x="1150" y="314"/>
                  </a:cubicBezTo>
                  <a:lnTo>
                    <a:pt x="635" y="11"/>
                  </a:lnTo>
                  <a:cubicBezTo>
                    <a:pt x="617" y="4"/>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98;p48">
              <a:extLst>
                <a:ext uri="{FF2B5EF4-FFF2-40B4-BE49-F238E27FC236}">
                  <a16:creationId xmlns:a16="http://schemas.microsoft.com/office/drawing/2014/main" id="{F09DDFEE-B569-6290-4549-C5086588C6D1}"/>
                </a:ext>
              </a:extLst>
            </p:cNvPr>
            <p:cNvSpPr/>
            <p:nvPr/>
          </p:nvSpPr>
          <p:spPr>
            <a:xfrm>
              <a:off x="468975" y="3563175"/>
              <a:ext cx="29450" cy="16675"/>
            </a:xfrm>
            <a:custGeom>
              <a:avLst/>
              <a:gdLst/>
              <a:ahLst/>
              <a:cxnLst/>
              <a:rect l="l" t="t" r="r" b="b"/>
              <a:pathLst>
                <a:path w="1178" h="667" extrusionOk="0">
                  <a:moveTo>
                    <a:pt x="578" y="0"/>
                  </a:moveTo>
                  <a:cubicBezTo>
                    <a:pt x="557" y="0"/>
                    <a:pt x="536" y="5"/>
                    <a:pt x="515" y="16"/>
                  </a:cubicBezTo>
                  <a:lnTo>
                    <a:pt x="43" y="284"/>
                  </a:lnTo>
                  <a:cubicBezTo>
                    <a:pt x="8" y="305"/>
                    <a:pt x="1" y="333"/>
                    <a:pt x="36" y="354"/>
                  </a:cubicBezTo>
                  <a:lnTo>
                    <a:pt x="543" y="650"/>
                  </a:lnTo>
                  <a:cubicBezTo>
                    <a:pt x="561" y="661"/>
                    <a:pt x="580" y="666"/>
                    <a:pt x="600" y="666"/>
                  </a:cubicBezTo>
                  <a:cubicBezTo>
                    <a:pt x="619" y="666"/>
                    <a:pt x="639" y="661"/>
                    <a:pt x="656" y="650"/>
                  </a:cubicBezTo>
                  <a:lnTo>
                    <a:pt x="1136" y="382"/>
                  </a:lnTo>
                  <a:cubicBezTo>
                    <a:pt x="1171" y="361"/>
                    <a:pt x="1178" y="326"/>
                    <a:pt x="1143" y="312"/>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99;p48">
              <a:extLst>
                <a:ext uri="{FF2B5EF4-FFF2-40B4-BE49-F238E27FC236}">
                  <a16:creationId xmlns:a16="http://schemas.microsoft.com/office/drawing/2014/main" id="{C6313BEB-D565-C26A-7A9D-D41F8DF42EF4}"/>
                </a:ext>
              </a:extLst>
            </p:cNvPr>
            <p:cNvSpPr/>
            <p:nvPr/>
          </p:nvSpPr>
          <p:spPr>
            <a:xfrm>
              <a:off x="486775" y="3573700"/>
              <a:ext cx="29450" cy="16575"/>
            </a:xfrm>
            <a:custGeom>
              <a:avLst/>
              <a:gdLst/>
              <a:ahLst/>
              <a:cxnLst/>
              <a:rect l="l" t="t" r="r" b="b"/>
              <a:pathLst>
                <a:path w="1178" h="663" extrusionOk="0">
                  <a:moveTo>
                    <a:pt x="578" y="0"/>
                  </a:moveTo>
                  <a:cubicBezTo>
                    <a:pt x="557" y="0"/>
                    <a:pt x="536" y="4"/>
                    <a:pt x="515" y="11"/>
                  </a:cubicBezTo>
                  <a:lnTo>
                    <a:pt x="43" y="286"/>
                  </a:lnTo>
                  <a:cubicBezTo>
                    <a:pt x="8" y="307"/>
                    <a:pt x="1" y="335"/>
                    <a:pt x="29" y="349"/>
                  </a:cubicBezTo>
                  <a:lnTo>
                    <a:pt x="543" y="652"/>
                  </a:lnTo>
                  <a:cubicBezTo>
                    <a:pt x="561" y="659"/>
                    <a:pt x="580" y="663"/>
                    <a:pt x="600" y="663"/>
                  </a:cubicBezTo>
                  <a:cubicBezTo>
                    <a:pt x="619" y="663"/>
                    <a:pt x="639" y="659"/>
                    <a:pt x="656" y="652"/>
                  </a:cubicBezTo>
                  <a:lnTo>
                    <a:pt x="1135" y="377"/>
                  </a:lnTo>
                  <a:cubicBezTo>
                    <a:pt x="1171" y="363"/>
                    <a:pt x="1178" y="328"/>
                    <a:pt x="1143" y="314"/>
                  </a:cubicBezTo>
                  <a:lnTo>
                    <a:pt x="635" y="11"/>
                  </a:lnTo>
                  <a:cubicBezTo>
                    <a:pt x="617" y="4"/>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00;p48">
              <a:extLst>
                <a:ext uri="{FF2B5EF4-FFF2-40B4-BE49-F238E27FC236}">
                  <a16:creationId xmlns:a16="http://schemas.microsoft.com/office/drawing/2014/main" id="{074135BC-214F-0F9B-77C5-DFCA31EA988E}"/>
                </a:ext>
              </a:extLst>
            </p:cNvPr>
            <p:cNvSpPr/>
            <p:nvPr/>
          </p:nvSpPr>
          <p:spPr>
            <a:xfrm>
              <a:off x="504575" y="3583950"/>
              <a:ext cx="29450" cy="16725"/>
            </a:xfrm>
            <a:custGeom>
              <a:avLst/>
              <a:gdLst/>
              <a:ahLst/>
              <a:cxnLst/>
              <a:rect l="l" t="t" r="r" b="b"/>
              <a:pathLst>
                <a:path w="1178" h="669" extrusionOk="0">
                  <a:moveTo>
                    <a:pt x="578" y="1"/>
                  </a:moveTo>
                  <a:cubicBezTo>
                    <a:pt x="557" y="1"/>
                    <a:pt x="536" y="6"/>
                    <a:pt x="515" y="17"/>
                  </a:cubicBezTo>
                  <a:lnTo>
                    <a:pt x="43" y="292"/>
                  </a:lnTo>
                  <a:cubicBezTo>
                    <a:pt x="8" y="306"/>
                    <a:pt x="1" y="341"/>
                    <a:pt x="29" y="355"/>
                  </a:cubicBezTo>
                  <a:lnTo>
                    <a:pt x="543" y="658"/>
                  </a:lnTo>
                  <a:cubicBezTo>
                    <a:pt x="561" y="665"/>
                    <a:pt x="580" y="669"/>
                    <a:pt x="600" y="669"/>
                  </a:cubicBezTo>
                  <a:cubicBezTo>
                    <a:pt x="619" y="669"/>
                    <a:pt x="638" y="665"/>
                    <a:pt x="656" y="658"/>
                  </a:cubicBezTo>
                  <a:lnTo>
                    <a:pt x="1135" y="383"/>
                  </a:lnTo>
                  <a:cubicBezTo>
                    <a:pt x="1171" y="362"/>
                    <a:pt x="1178" y="334"/>
                    <a:pt x="1143" y="313"/>
                  </a:cubicBezTo>
                  <a:lnTo>
                    <a:pt x="635" y="17"/>
                  </a:lnTo>
                  <a:cubicBezTo>
                    <a:pt x="617" y="6"/>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01;p48">
              <a:extLst>
                <a:ext uri="{FF2B5EF4-FFF2-40B4-BE49-F238E27FC236}">
                  <a16:creationId xmlns:a16="http://schemas.microsoft.com/office/drawing/2014/main" id="{23148C93-97A6-89DA-0265-CB5251CBCA63}"/>
                </a:ext>
              </a:extLst>
            </p:cNvPr>
            <p:cNvSpPr/>
            <p:nvPr/>
          </p:nvSpPr>
          <p:spPr>
            <a:xfrm>
              <a:off x="522375" y="3594500"/>
              <a:ext cx="29275" cy="16575"/>
            </a:xfrm>
            <a:custGeom>
              <a:avLst/>
              <a:gdLst/>
              <a:ahLst/>
              <a:cxnLst/>
              <a:rect l="l" t="t" r="r" b="b"/>
              <a:pathLst>
                <a:path w="1171" h="663" extrusionOk="0">
                  <a:moveTo>
                    <a:pt x="575" y="0"/>
                  </a:moveTo>
                  <a:cubicBezTo>
                    <a:pt x="554" y="0"/>
                    <a:pt x="533" y="4"/>
                    <a:pt x="515" y="11"/>
                  </a:cubicBezTo>
                  <a:lnTo>
                    <a:pt x="36" y="286"/>
                  </a:lnTo>
                  <a:cubicBezTo>
                    <a:pt x="1" y="307"/>
                    <a:pt x="1" y="335"/>
                    <a:pt x="29" y="349"/>
                  </a:cubicBezTo>
                  <a:lnTo>
                    <a:pt x="543" y="652"/>
                  </a:lnTo>
                  <a:cubicBezTo>
                    <a:pt x="561" y="659"/>
                    <a:pt x="580" y="663"/>
                    <a:pt x="600"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02;p48">
              <a:extLst>
                <a:ext uri="{FF2B5EF4-FFF2-40B4-BE49-F238E27FC236}">
                  <a16:creationId xmlns:a16="http://schemas.microsoft.com/office/drawing/2014/main" id="{A8375BC4-D105-2FB4-BE56-0008DCF2AFF5}"/>
                </a:ext>
              </a:extLst>
            </p:cNvPr>
            <p:cNvSpPr/>
            <p:nvPr/>
          </p:nvSpPr>
          <p:spPr>
            <a:xfrm>
              <a:off x="540175" y="3604925"/>
              <a:ext cx="29275" cy="16675"/>
            </a:xfrm>
            <a:custGeom>
              <a:avLst/>
              <a:gdLst/>
              <a:ahLst/>
              <a:cxnLst/>
              <a:rect l="l" t="t" r="r" b="b"/>
              <a:pathLst>
                <a:path w="1171" h="667" extrusionOk="0">
                  <a:moveTo>
                    <a:pt x="575" y="1"/>
                  </a:moveTo>
                  <a:cubicBezTo>
                    <a:pt x="554" y="1"/>
                    <a:pt x="533" y="6"/>
                    <a:pt x="515" y="17"/>
                  </a:cubicBezTo>
                  <a:lnTo>
                    <a:pt x="36" y="284"/>
                  </a:lnTo>
                  <a:cubicBezTo>
                    <a:pt x="8"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03;p48">
              <a:extLst>
                <a:ext uri="{FF2B5EF4-FFF2-40B4-BE49-F238E27FC236}">
                  <a16:creationId xmlns:a16="http://schemas.microsoft.com/office/drawing/2014/main" id="{2199EF9C-2DE5-BE5E-14A5-2968349A84ED}"/>
                </a:ext>
              </a:extLst>
            </p:cNvPr>
            <p:cNvSpPr/>
            <p:nvPr/>
          </p:nvSpPr>
          <p:spPr>
            <a:xfrm>
              <a:off x="557975" y="3615325"/>
              <a:ext cx="51125" cy="29550"/>
            </a:xfrm>
            <a:custGeom>
              <a:avLst/>
              <a:gdLst/>
              <a:ahLst/>
              <a:cxnLst/>
              <a:rect l="l" t="t" r="r" b="b"/>
              <a:pathLst>
                <a:path w="2045" h="1182" extrusionOk="0">
                  <a:moveTo>
                    <a:pt x="575" y="1"/>
                  </a:moveTo>
                  <a:cubicBezTo>
                    <a:pt x="554" y="1"/>
                    <a:pt x="533" y="6"/>
                    <a:pt x="515" y="16"/>
                  </a:cubicBezTo>
                  <a:lnTo>
                    <a:pt x="36" y="291"/>
                  </a:lnTo>
                  <a:cubicBezTo>
                    <a:pt x="0" y="313"/>
                    <a:pt x="0" y="341"/>
                    <a:pt x="29" y="355"/>
                  </a:cubicBezTo>
                  <a:lnTo>
                    <a:pt x="1410" y="1166"/>
                  </a:lnTo>
                  <a:cubicBezTo>
                    <a:pt x="1428" y="1176"/>
                    <a:pt x="1447" y="1181"/>
                    <a:pt x="1467" y="1181"/>
                  </a:cubicBezTo>
                  <a:cubicBezTo>
                    <a:pt x="1486" y="1181"/>
                    <a:pt x="1505" y="1176"/>
                    <a:pt x="1523" y="1166"/>
                  </a:cubicBezTo>
                  <a:lnTo>
                    <a:pt x="2010" y="891"/>
                  </a:lnTo>
                  <a:cubicBezTo>
                    <a:pt x="2045" y="876"/>
                    <a:pt x="2045" y="841"/>
                    <a:pt x="2017" y="827"/>
                  </a:cubicBezTo>
                  <a:lnTo>
                    <a:pt x="635" y="16"/>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04;p48">
              <a:extLst>
                <a:ext uri="{FF2B5EF4-FFF2-40B4-BE49-F238E27FC236}">
                  <a16:creationId xmlns:a16="http://schemas.microsoft.com/office/drawing/2014/main" id="{8A777F5F-0B1B-5C37-6745-461F670EEE9F}"/>
                </a:ext>
              </a:extLst>
            </p:cNvPr>
            <p:cNvSpPr/>
            <p:nvPr/>
          </p:nvSpPr>
          <p:spPr>
            <a:xfrm>
              <a:off x="374875" y="3487550"/>
              <a:ext cx="29275" cy="16700"/>
            </a:xfrm>
            <a:custGeom>
              <a:avLst/>
              <a:gdLst/>
              <a:ahLst/>
              <a:cxnLst/>
              <a:rect l="l" t="t" r="r" b="b"/>
              <a:pathLst>
                <a:path w="1171" h="668" extrusionOk="0">
                  <a:moveTo>
                    <a:pt x="575" y="1"/>
                  </a:moveTo>
                  <a:cubicBezTo>
                    <a:pt x="554" y="1"/>
                    <a:pt x="532" y="6"/>
                    <a:pt x="515" y="17"/>
                  </a:cubicBezTo>
                  <a:lnTo>
                    <a:pt x="43" y="285"/>
                  </a:lnTo>
                  <a:cubicBezTo>
                    <a:pt x="7" y="306"/>
                    <a:pt x="0" y="341"/>
                    <a:pt x="28" y="355"/>
                  </a:cubicBezTo>
                  <a:lnTo>
                    <a:pt x="543" y="651"/>
                  </a:lnTo>
                  <a:cubicBezTo>
                    <a:pt x="561" y="662"/>
                    <a:pt x="580" y="667"/>
                    <a:pt x="599" y="667"/>
                  </a:cubicBezTo>
                  <a:cubicBezTo>
                    <a:pt x="619" y="667"/>
                    <a:pt x="638" y="662"/>
                    <a:pt x="656" y="651"/>
                  </a:cubicBezTo>
                  <a:lnTo>
                    <a:pt x="1135" y="383"/>
                  </a:lnTo>
                  <a:cubicBezTo>
                    <a:pt x="1170" y="362"/>
                    <a:pt x="1170" y="334"/>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05;p48">
              <a:extLst>
                <a:ext uri="{FF2B5EF4-FFF2-40B4-BE49-F238E27FC236}">
                  <a16:creationId xmlns:a16="http://schemas.microsoft.com/office/drawing/2014/main" id="{905D0010-0273-7A82-0005-81D993682889}"/>
                </a:ext>
              </a:extLst>
            </p:cNvPr>
            <p:cNvSpPr/>
            <p:nvPr/>
          </p:nvSpPr>
          <p:spPr>
            <a:xfrm>
              <a:off x="357075" y="3477150"/>
              <a:ext cx="29275" cy="16700"/>
            </a:xfrm>
            <a:custGeom>
              <a:avLst/>
              <a:gdLst/>
              <a:ahLst/>
              <a:cxnLst/>
              <a:rect l="l" t="t" r="r" b="b"/>
              <a:pathLst>
                <a:path w="1171" h="668" extrusionOk="0">
                  <a:moveTo>
                    <a:pt x="575" y="1"/>
                  </a:moveTo>
                  <a:cubicBezTo>
                    <a:pt x="554" y="1"/>
                    <a:pt x="532" y="6"/>
                    <a:pt x="515" y="17"/>
                  </a:cubicBezTo>
                  <a:lnTo>
                    <a:pt x="36" y="285"/>
                  </a:lnTo>
                  <a:cubicBezTo>
                    <a:pt x="0" y="306"/>
                    <a:pt x="0" y="334"/>
                    <a:pt x="28" y="355"/>
                  </a:cubicBezTo>
                  <a:lnTo>
                    <a:pt x="536" y="651"/>
                  </a:lnTo>
                  <a:cubicBezTo>
                    <a:pt x="557" y="662"/>
                    <a:pt x="578" y="667"/>
                    <a:pt x="599" y="667"/>
                  </a:cubicBezTo>
                  <a:cubicBezTo>
                    <a:pt x="619" y="667"/>
                    <a:pt x="638" y="662"/>
                    <a:pt x="656" y="651"/>
                  </a:cubicBezTo>
                  <a:lnTo>
                    <a:pt x="1135" y="383"/>
                  </a:lnTo>
                  <a:cubicBezTo>
                    <a:pt x="1170" y="362"/>
                    <a:pt x="1170" y="327"/>
                    <a:pt x="1142" y="313"/>
                  </a:cubicBezTo>
                  <a:lnTo>
                    <a:pt x="635" y="17"/>
                  </a:lnTo>
                  <a:cubicBezTo>
                    <a:pt x="617" y="6"/>
                    <a:pt x="596" y="1"/>
                    <a:pt x="57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06;p48">
              <a:extLst>
                <a:ext uri="{FF2B5EF4-FFF2-40B4-BE49-F238E27FC236}">
                  <a16:creationId xmlns:a16="http://schemas.microsoft.com/office/drawing/2014/main" id="{4AEB3747-2B16-BF58-0DED-899AB4BB327A}"/>
                </a:ext>
              </a:extLst>
            </p:cNvPr>
            <p:cNvSpPr/>
            <p:nvPr/>
          </p:nvSpPr>
          <p:spPr>
            <a:xfrm>
              <a:off x="410475" y="3508500"/>
              <a:ext cx="34375" cy="19525"/>
            </a:xfrm>
            <a:custGeom>
              <a:avLst/>
              <a:gdLst/>
              <a:ahLst/>
              <a:cxnLst/>
              <a:rect l="l" t="t" r="r" b="b"/>
              <a:pathLst>
                <a:path w="1375" h="781" extrusionOk="0">
                  <a:moveTo>
                    <a:pt x="572" y="0"/>
                  </a:moveTo>
                  <a:cubicBezTo>
                    <a:pt x="552" y="0"/>
                    <a:pt x="532" y="4"/>
                    <a:pt x="515" y="11"/>
                  </a:cubicBezTo>
                  <a:lnTo>
                    <a:pt x="35" y="285"/>
                  </a:lnTo>
                  <a:cubicBezTo>
                    <a:pt x="0" y="307"/>
                    <a:pt x="0" y="335"/>
                    <a:pt x="28" y="349"/>
                  </a:cubicBezTo>
                  <a:lnTo>
                    <a:pt x="740" y="765"/>
                  </a:lnTo>
                  <a:cubicBezTo>
                    <a:pt x="758" y="775"/>
                    <a:pt x="777" y="781"/>
                    <a:pt x="797" y="781"/>
                  </a:cubicBezTo>
                  <a:cubicBezTo>
                    <a:pt x="816" y="781"/>
                    <a:pt x="836" y="775"/>
                    <a:pt x="853" y="765"/>
                  </a:cubicBezTo>
                  <a:lnTo>
                    <a:pt x="1333" y="497"/>
                  </a:lnTo>
                  <a:cubicBezTo>
                    <a:pt x="1368" y="476"/>
                    <a:pt x="1375" y="448"/>
                    <a:pt x="1340" y="426"/>
                  </a:cubicBezTo>
                  <a:lnTo>
                    <a:pt x="635" y="11"/>
                  </a:lnTo>
                  <a:cubicBezTo>
                    <a:pt x="613"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07;p48">
              <a:extLst>
                <a:ext uri="{FF2B5EF4-FFF2-40B4-BE49-F238E27FC236}">
                  <a16:creationId xmlns:a16="http://schemas.microsoft.com/office/drawing/2014/main" id="{DC7A970C-ADC7-5A47-3729-6226CA7CB946}"/>
                </a:ext>
              </a:extLst>
            </p:cNvPr>
            <p:cNvSpPr/>
            <p:nvPr/>
          </p:nvSpPr>
          <p:spPr>
            <a:xfrm>
              <a:off x="433025" y="3521750"/>
              <a:ext cx="100650" cy="58500"/>
            </a:xfrm>
            <a:custGeom>
              <a:avLst/>
              <a:gdLst/>
              <a:ahLst/>
              <a:cxnLst/>
              <a:rect l="l" t="t" r="r" b="b"/>
              <a:pathLst>
                <a:path w="4026" h="2340" extrusionOk="0">
                  <a:moveTo>
                    <a:pt x="579" y="0"/>
                  </a:moveTo>
                  <a:cubicBezTo>
                    <a:pt x="559" y="0"/>
                    <a:pt x="540" y="6"/>
                    <a:pt x="522" y="16"/>
                  </a:cubicBezTo>
                  <a:lnTo>
                    <a:pt x="43" y="284"/>
                  </a:lnTo>
                  <a:cubicBezTo>
                    <a:pt x="8" y="305"/>
                    <a:pt x="1" y="334"/>
                    <a:pt x="36" y="355"/>
                  </a:cubicBezTo>
                  <a:lnTo>
                    <a:pt x="3391" y="2328"/>
                  </a:lnTo>
                  <a:cubicBezTo>
                    <a:pt x="3409" y="2336"/>
                    <a:pt x="3430" y="2339"/>
                    <a:pt x="3451" y="2339"/>
                  </a:cubicBezTo>
                  <a:cubicBezTo>
                    <a:pt x="3472" y="2339"/>
                    <a:pt x="3493" y="2336"/>
                    <a:pt x="3511" y="2328"/>
                  </a:cubicBezTo>
                  <a:lnTo>
                    <a:pt x="3990" y="2054"/>
                  </a:lnTo>
                  <a:cubicBezTo>
                    <a:pt x="4026" y="2039"/>
                    <a:pt x="4026" y="2004"/>
                    <a:pt x="3997" y="1990"/>
                  </a:cubicBezTo>
                  <a:lnTo>
                    <a:pt x="635" y="16"/>
                  </a:lnTo>
                  <a:cubicBezTo>
                    <a:pt x="617" y="6"/>
                    <a:pt x="598" y="0"/>
                    <a:pt x="579"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08;p48">
              <a:extLst>
                <a:ext uri="{FF2B5EF4-FFF2-40B4-BE49-F238E27FC236}">
                  <a16:creationId xmlns:a16="http://schemas.microsoft.com/office/drawing/2014/main" id="{2D147D8B-45DD-7DFF-169D-FD7FF53CF5DF}"/>
                </a:ext>
              </a:extLst>
            </p:cNvPr>
            <p:cNvSpPr/>
            <p:nvPr/>
          </p:nvSpPr>
          <p:spPr>
            <a:xfrm>
              <a:off x="522025" y="3574100"/>
              <a:ext cx="33325" cy="18950"/>
            </a:xfrm>
            <a:custGeom>
              <a:avLst/>
              <a:gdLst/>
              <a:ahLst/>
              <a:cxnLst/>
              <a:rect l="l" t="t" r="r" b="b"/>
              <a:pathLst>
                <a:path w="1333" h="758" extrusionOk="0">
                  <a:moveTo>
                    <a:pt x="578" y="0"/>
                  </a:moveTo>
                  <a:cubicBezTo>
                    <a:pt x="559" y="0"/>
                    <a:pt x="540" y="5"/>
                    <a:pt x="522" y="16"/>
                  </a:cubicBezTo>
                  <a:lnTo>
                    <a:pt x="43" y="284"/>
                  </a:lnTo>
                  <a:cubicBezTo>
                    <a:pt x="7" y="305"/>
                    <a:pt x="0" y="333"/>
                    <a:pt x="36" y="354"/>
                  </a:cubicBezTo>
                  <a:lnTo>
                    <a:pt x="698" y="742"/>
                  </a:lnTo>
                  <a:cubicBezTo>
                    <a:pt x="716" y="753"/>
                    <a:pt x="737" y="758"/>
                    <a:pt x="758" y="758"/>
                  </a:cubicBezTo>
                  <a:cubicBezTo>
                    <a:pt x="779" y="758"/>
                    <a:pt x="801" y="753"/>
                    <a:pt x="818" y="742"/>
                  </a:cubicBezTo>
                  <a:lnTo>
                    <a:pt x="1297" y="474"/>
                  </a:lnTo>
                  <a:cubicBezTo>
                    <a:pt x="1333" y="453"/>
                    <a:pt x="1333" y="425"/>
                    <a:pt x="1305" y="404"/>
                  </a:cubicBezTo>
                  <a:lnTo>
                    <a:pt x="635" y="16"/>
                  </a:lnTo>
                  <a:cubicBezTo>
                    <a:pt x="617" y="5"/>
                    <a:pt x="598" y="0"/>
                    <a:pt x="57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09;p48">
              <a:extLst>
                <a:ext uri="{FF2B5EF4-FFF2-40B4-BE49-F238E27FC236}">
                  <a16:creationId xmlns:a16="http://schemas.microsoft.com/office/drawing/2014/main" id="{0C4975EF-7781-79AA-9882-2317F9728807}"/>
                </a:ext>
              </a:extLst>
            </p:cNvPr>
            <p:cNvSpPr/>
            <p:nvPr/>
          </p:nvSpPr>
          <p:spPr>
            <a:xfrm>
              <a:off x="543875" y="3586900"/>
              <a:ext cx="29275" cy="16600"/>
            </a:xfrm>
            <a:custGeom>
              <a:avLst/>
              <a:gdLst/>
              <a:ahLst/>
              <a:cxnLst/>
              <a:rect l="l" t="t" r="r" b="b"/>
              <a:pathLst>
                <a:path w="1171" h="664" extrusionOk="0">
                  <a:moveTo>
                    <a:pt x="572" y="1"/>
                  </a:moveTo>
                  <a:cubicBezTo>
                    <a:pt x="552" y="1"/>
                    <a:pt x="533" y="4"/>
                    <a:pt x="515" y="11"/>
                  </a:cubicBezTo>
                  <a:lnTo>
                    <a:pt x="36" y="286"/>
                  </a:lnTo>
                  <a:cubicBezTo>
                    <a:pt x="1" y="308"/>
                    <a:pt x="1" y="336"/>
                    <a:pt x="29" y="350"/>
                  </a:cubicBezTo>
                  <a:lnTo>
                    <a:pt x="536" y="653"/>
                  </a:lnTo>
                  <a:cubicBezTo>
                    <a:pt x="554" y="660"/>
                    <a:pt x="575" y="664"/>
                    <a:pt x="596" y="664"/>
                  </a:cubicBezTo>
                  <a:cubicBezTo>
                    <a:pt x="617" y="664"/>
                    <a:pt x="638" y="660"/>
                    <a:pt x="656" y="653"/>
                  </a:cubicBezTo>
                  <a:lnTo>
                    <a:pt x="1135" y="378"/>
                  </a:lnTo>
                  <a:cubicBezTo>
                    <a:pt x="1171" y="364"/>
                    <a:pt x="1171" y="329"/>
                    <a:pt x="1143" y="315"/>
                  </a:cubicBezTo>
                  <a:lnTo>
                    <a:pt x="635" y="11"/>
                  </a:lnTo>
                  <a:cubicBezTo>
                    <a:pt x="614" y="4"/>
                    <a:pt x="593" y="1"/>
                    <a:pt x="5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10;p48">
              <a:extLst>
                <a:ext uri="{FF2B5EF4-FFF2-40B4-BE49-F238E27FC236}">
                  <a16:creationId xmlns:a16="http://schemas.microsoft.com/office/drawing/2014/main" id="{2B6C205B-3707-AC7B-9BEB-9596853F6A39}"/>
                </a:ext>
              </a:extLst>
            </p:cNvPr>
            <p:cNvSpPr/>
            <p:nvPr/>
          </p:nvSpPr>
          <p:spPr>
            <a:xfrm>
              <a:off x="570850" y="3597175"/>
              <a:ext cx="20100" cy="11425"/>
            </a:xfrm>
            <a:custGeom>
              <a:avLst/>
              <a:gdLst/>
              <a:ahLst/>
              <a:cxnLst/>
              <a:rect l="l" t="t" r="r" b="b"/>
              <a:pathLst>
                <a:path w="804" h="457" extrusionOk="0">
                  <a:moveTo>
                    <a:pt x="205" y="1"/>
                  </a:moveTo>
                  <a:cubicBezTo>
                    <a:pt x="185" y="1"/>
                    <a:pt x="166" y="6"/>
                    <a:pt x="148" y="16"/>
                  </a:cubicBezTo>
                  <a:lnTo>
                    <a:pt x="42" y="73"/>
                  </a:lnTo>
                  <a:cubicBezTo>
                    <a:pt x="7" y="94"/>
                    <a:pt x="0" y="129"/>
                    <a:pt x="35" y="143"/>
                  </a:cubicBezTo>
                  <a:lnTo>
                    <a:pt x="543" y="446"/>
                  </a:lnTo>
                  <a:cubicBezTo>
                    <a:pt x="560" y="453"/>
                    <a:pt x="580" y="457"/>
                    <a:pt x="600" y="457"/>
                  </a:cubicBezTo>
                  <a:cubicBezTo>
                    <a:pt x="620" y="457"/>
                    <a:pt x="642" y="453"/>
                    <a:pt x="663" y="446"/>
                  </a:cubicBezTo>
                  <a:lnTo>
                    <a:pt x="768" y="383"/>
                  </a:lnTo>
                  <a:cubicBezTo>
                    <a:pt x="797" y="362"/>
                    <a:pt x="804" y="334"/>
                    <a:pt x="775" y="320"/>
                  </a:cubicBezTo>
                  <a:lnTo>
                    <a:pt x="268" y="16"/>
                  </a:lnTo>
                  <a:cubicBezTo>
                    <a:pt x="247" y="6"/>
                    <a:pt x="226" y="1"/>
                    <a:pt x="205"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11;p48">
              <a:extLst>
                <a:ext uri="{FF2B5EF4-FFF2-40B4-BE49-F238E27FC236}">
                  <a16:creationId xmlns:a16="http://schemas.microsoft.com/office/drawing/2014/main" id="{C20E5CAB-F8B1-3DD5-1FCD-4ED02BB4E3B1}"/>
                </a:ext>
              </a:extLst>
            </p:cNvPr>
            <p:cNvSpPr/>
            <p:nvPr/>
          </p:nvSpPr>
          <p:spPr>
            <a:xfrm>
              <a:off x="579300" y="3607700"/>
              <a:ext cx="29450" cy="16600"/>
            </a:xfrm>
            <a:custGeom>
              <a:avLst/>
              <a:gdLst/>
              <a:ahLst/>
              <a:cxnLst/>
              <a:rect l="l" t="t" r="r" b="b"/>
              <a:pathLst>
                <a:path w="1178" h="664" extrusionOk="0">
                  <a:moveTo>
                    <a:pt x="578" y="1"/>
                  </a:moveTo>
                  <a:cubicBezTo>
                    <a:pt x="559" y="1"/>
                    <a:pt x="540" y="4"/>
                    <a:pt x="522" y="11"/>
                  </a:cubicBezTo>
                  <a:lnTo>
                    <a:pt x="43" y="286"/>
                  </a:lnTo>
                  <a:cubicBezTo>
                    <a:pt x="7" y="307"/>
                    <a:pt x="0" y="336"/>
                    <a:pt x="36" y="357"/>
                  </a:cubicBezTo>
                  <a:lnTo>
                    <a:pt x="543" y="653"/>
                  </a:lnTo>
                  <a:cubicBezTo>
                    <a:pt x="561" y="660"/>
                    <a:pt x="580" y="663"/>
                    <a:pt x="600" y="663"/>
                  </a:cubicBezTo>
                  <a:cubicBezTo>
                    <a:pt x="621" y="663"/>
                    <a:pt x="642" y="660"/>
                    <a:pt x="663" y="653"/>
                  </a:cubicBezTo>
                  <a:lnTo>
                    <a:pt x="1135" y="378"/>
                  </a:lnTo>
                  <a:cubicBezTo>
                    <a:pt x="1171" y="364"/>
                    <a:pt x="1178" y="329"/>
                    <a:pt x="1149" y="314"/>
                  </a:cubicBezTo>
                  <a:lnTo>
                    <a:pt x="635" y="11"/>
                  </a:lnTo>
                  <a:cubicBezTo>
                    <a:pt x="617" y="4"/>
                    <a:pt x="598" y="1"/>
                    <a:pt x="578"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12;p48">
              <a:extLst>
                <a:ext uri="{FF2B5EF4-FFF2-40B4-BE49-F238E27FC236}">
                  <a16:creationId xmlns:a16="http://schemas.microsoft.com/office/drawing/2014/main" id="{33D4E2B3-1C90-6651-8167-714A6E6C87B8}"/>
                </a:ext>
              </a:extLst>
            </p:cNvPr>
            <p:cNvSpPr/>
            <p:nvPr/>
          </p:nvSpPr>
          <p:spPr>
            <a:xfrm>
              <a:off x="606625" y="3618150"/>
              <a:ext cx="19925" cy="11400"/>
            </a:xfrm>
            <a:custGeom>
              <a:avLst/>
              <a:gdLst/>
              <a:ahLst/>
              <a:cxnLst/>
              <a:rect l="l" t="t" r="r" b="b"/>
              <a:pathLst>
                <a:path w="797" h="456" extrusionOk="0">
                  <a:moveTo>
                    <a:pt x="198" y="0"/>
                  </a:moveTo>
                  <a:cubicBezTo>
                    <a:pt x="178" y="0"/>
                    <a:pt x="159" y="6"/>
                    <a:pt x="141" y="16"/>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3"/>
                    <a:pt x="768" y="312"/>
                  </a:cubicBezTo>
                  <a:lnTo>
                    <a:pt x="261" y="16"/>
                  </a:lnTo>
                  <a:cubicBezTo>
                    <a:pt x="240" y="6"/>
                    <a:pt x="219" y="0"/>
                    <a:pt x="19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13;p48">
              <a:extLst>
                <a:ext uri="{FF2B5EF4-FFF2-40B4-BE49-F238E27FC236}">
                  <a16:creationId xmlns:a16="http://schemas.microsoft.com/office/drawing/2014/main" id="{D7C29977-6147-4543-C3B4-E1C162E6A153}"/>
                </a:ext>
              </a:extLst>
            </p:cNvPr>
            <p:cNvSpPr/>
            <p:nvPr/>
          </p:nvSpPr>
          <p:spPr>
            <a:xfrm>
              <a:off x="392850" y="3498100"/>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70" y="363"/>
                    <a:pt x="1170" y="328"/>
                    <a:pt x="1142" y="314"/>
                  </a:cubicBezTo>
                  <a:lnTo>
                    <a:pt x="635" y="11"/>
                  </a:lnTo>
                  <a:cubicBezTo>
                    <a:pt x="614" y="4"/>
                    <a:pt x="592" y="0"/>
                    <a:pt x="572"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214;p48">
              <a:extLst>
                <a:ext uri="{FF2B5EF4-FFF2-40B4-BE49-F238E27FC236}">
                  <a16:creationId xmlns:a16="http://schemas.microsoft.com/office/drawing/2014/main" id="{5B32AA48-46DE-E159-B9A8-D659E6C75CCC}"/>
                </a:ext>
              </a:extLst>
            </p:cNvPr>
            <p:cNvSpPr/>
            <p:nvPr/>
          </p:nvSpPr>
          <p:spPr>
            <a:xfrm>
              <a:off x="276000" y="3527700"/>
              <a:ext cx="22575" cy="12675"/>
            </a:xfrm>
            <a:custGeom>
              <a:avLst/>
              <a:gdLst/>
              <a:ahLst/>
              <a:cxnLst/>
              <a:rect l="l" t="t" r="r" b="b"/>
              <a:pathLst>
                <a:path w="903" h="507" extrusionOk="0">
                  <a:moveTo>
                    <a:pt x="318" y="0"/>
                  </a:moveTo>
                  <a:cubicBezTo>
                    <a:pt x="298" y="0"/>
                    <a:pt x="279" y="4"/>
                    <a:pt x="261" y="11"/>
                  </a:cubicBezTo>
                  <a:lnTo>
                    <a:pt x="43" y="138"/>
                  </a:lnTo>
                  <a:cubicBezTo>
                    <a:pt x="8" y="159"/>
                    <a:pt x="1" y="187"/>
                    <a:pt x="36" y="201"/>
                  </a:cubicBezTo>
                  <a:lnTo>
                    <a:pt x="522" y="490"/>
                  </a:lnTo>
                  <a:cubicBezTo>
                    <a:pt x="540" y="501"/>
                    <a:pt x="561" y="506"/>
                    <a:pt x="582" y="506"/>
                  </a:cubicBezTo>
                  <a:cubicBezTo>
                    <a:pt x="603" y="506"/>
                    <a:pt x="624" y="501"/>
                    <a:pt x="642" y="490"/>
                  </a:cubicBezTo>
                  <a:lnTo>
                    <a:pt x="861" y="370"/>
                  </a:lnTo>
                  <a:cubicBezTo>
                    <a:pt x="889" y="349"/>
                    <a:pt x="903" y="321"/>
                    <a:pt x="868" y="300"/>
                  </a:cubicBezTo>
                  <a:lnTo>
                    <a:pt x="374" y="11"/>
                  </a:lnTo>
                  <a:cubicBezTo>
                    <a:pt x="357" y="4"/>
                    <a:pt x="337" y="0"/>
                    <a:pt x="31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215;p48">
              <a:extLst>
                <a:ext uri="{FF2B5EF4-FFF2-40B4-BE49-F238E27FC236}">
                  <a16:creationId xmlns:a16="http://schemas.microsoft.com/office/drawing/2014/main" id="{26F46C2C-594A-9539-2049-FFDC39AAACFC}"/>
                </a:ext>
              </a:extLst>
            </p:cNvPr>
            <p:cNvSpPr/>
            <p:nvPr/>
          </p:nvSpPr>
          <p:spPr>
            <a:xfrm>
              <a:off x="275825" y="3527400"/>
              <a:ext cx="22750" cy="13450"/>
            </a:xfrm>
            <a:custGeom>
              <a:avLst/>
              <a:gdLst/>
              <a:ahLst/>
              <a:cxnLst/>
              <a:rect l="l" t="t" r="r" b="b"/>
              <a:pathLst>
                <a:path w="910" h="538" extrusionOk="0">
                  <a:moveTo>
                    <a:pt x="332" y="30"/>
                  </a:moveTo>
                  <a:cubicBezTo>
                    <a:pt x="346" y="30"/>
                    <a:pt x="360" y="30"/>
                    <a:pt x="374" y="37"/>
                  </a:cubicBezTo>
                  <a:cubicBezTo>
                    <a:pt x="374" y="37"/>
                    <a:pt x="868" y="326"/>
                    <a:pt x="854" y="368"/>
                  </a:cubicBezTo>
                  <a:lnTo>
                    <a:pt x="642" y="488"/>
                  </a:lnTo>
                  <a:cubicBezTo>
                    <a:pt x="620" y="497"/>
                    <a:pt x="598" y="503"/>
                    <a:pt x="577" y="503"/>
                  </a:cubicBezTo>
                  <a:cubicBezTo>
                    <a:pt x="563" y="503"/>
                    <a:pt x="550" y="501"/>
                    <a:pt x="536" y="495"/>
                  </a:cubicBezTo>
                  <a:cubicBezTo>
                    <a:pt x="536" y="495"/>
                    <a:pt x="50" y="206"/>
                    <a:pt x="57" y="164"/>
                  </a:cubicBezTo>
                  <a:lnTo>
                    <a:pt x="275" y="44"/>
                  </a:lnTo>
                  <a:cubicBezTo>
                    <a:pt x="290" y="37"/>
                    <a:pt x="311" y="30"/>
                    <a:pt x="332" y="30"/>
                  </a:cubicBezTo>
                  <a:close/>
                  <a:moveTo>
                    <a:pt x="322" y="0"/>
                  </a:moveTo>
                  <a:cubicBezTo>
                    <a:pt x="298" y="0"/>
                    <a:pt x="275" y="5"/>
                    <a:pt x="254" y="16"/>
                  </a:cubicBezTo>
                  <a:lnTo>
                    <a:pt x="43" y="136"/>
                  </a:lnTo>
                  <a:cubicBezTo>
                    <a:pt x="22" y="143"/>
                    <a:pt x="8" y="164"/>
                    <a:pt x="1" y="192"/>
                  </a:cubicBezTo>
                  <a:cubicBezTo>
                    <a:pt x="1" y="206"/>
                    <a:pt x="15" y="227"/>
                    <a:pt x="29" y="234"/>
                  </a:cubicBezTo>
                  <a:lnTo>
                    <a:pt x="522" y="523"/>
                  </a:lnTo>
                  <a:cubicBezTo>
                    <a:pt x="543" y="530"/>
                    <a:pt x="564" y="538"/>
                    <a:pt x="586" y="538"/>
                  </a:cubicBezTo>
                  <a:cubicBezTo>
                    <a:pt x="607" y="538"/>
                    <a:pt x="635" y="530"/>
                    <a:pt x="656" y="523"/>
                  </a:cubicBezTo>
                  <a:lnTo>
                    <a:pt x="875" y="404"/>
                  </a:lnTo>
                  <a:cubicBezTo>
                    <a:pt x="896" y="390"/>
                    <a:pt x="910" y="368"/>
                    <a:pt x="910" y="347"/>
                  </a:cubicBezTo>
                  <a:cubicBezTo>
                    <a:pt x="910" y="326"/>
                    <a:pt x="903" y="312"/>
                    <a:pt x="882" y="305"/>
                  </a:cubicBezTo>
                  <a:lnTo>
                    <a:pt x="395" y="16"/>
                  </a:lnTo>
                  <a:cubicBezTo>
                    <a:pt x="371" y="5"/>
                    <a:pt x="346"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216;p48">
              <a:extLst>
                <a:ext uri="{FF2B5EF4-FFF2-40B4-BE49-F238E27FC236}">
                  <a16:creationId xmlns:a16="http://schemas.microsoft.com/office/drawing/2014/main" id="{6AFA9D00-6C52-7C1F-30CD-7205860435B9}"/>
                </a:ext>
              </a:extLst>
            </p:cNvPr>
            <p:cNvSpPr/>
            <p:nvPr/>
          </p:nvSpPr>
          <p:spPr>
            <a:xfrm>
              <a:off x="295025" y="3538800"/>
              <a:ext cx="22250" cy="12600"/>
            </a:xfrm>
            <a:custGeom>
              <a:avLst/>
              <a:gdLst/>
              <a:ahLst/>
              <a:cxnLst/>
              <a:rect l="l" t="t" r="r" b="b"/>
              <a:pathLst>
                <a:path w="890" h="504" extrusionOk="0">
                  <a:moveTo>
                    <a:pt x="311" y="0"/>
                  </a:moveTo>
                  <a:cubicBezTo>
                    <a:pt x="292" y="0"/>
                    <a:pt x="272" y="4"/>
                    <a:pt x="255" y="11"/>
                  </a:cubicBezTo>
                  <a:lnTo>
                    <a:pt x="36" y="138"/>
                  </a:lnTo>
                  <a:cubicBezTo>
                    <a:pt x="1" y="152"/>
                    <a:pt x="1" y="187"/>
                    <a:pt x="29" y="201"/>
                  </a:cubicBezTo>
                  <a:lnTo>
                    <a:pt x="516" y="490"/>
                  </a:lnTo>
                  <a:cubicBezTo>
                    <a:pt x="535" y="500"/>
                    <a:pt x="554" y="504"/>
                    <a:pt x="572" y="504"/>
                  </a:cubicBezTo>
                  <a:cubicBezTo>
                    <a:pt x="595" y="504"/>
                    <a:pt x="616" y="498"/>
                    <a:pt x="635" y="490"/>
                  </a:cubicBezTo>
                  <a:lnTo>
                    <a:pt x="854" y="364"/>
                  </a:lnTo>
                  <a:cubicBezTo>
                    <a:pt x="889" y="349"/>
                    <a:pt x="889" y="321"/>
                    <a:pt x="861" y="300"/>
                  </a:cubicBezTo>
                  <a:lnTo>
                    <a:pt x="367" y="11"/>
                  </a:lnTo>
                  <a:cubicBezTo>
                    <a:pt x="350" y="4"/>
                    <a:pt x="330" y="0"/>
                    <a:pt x="31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217;p48">
              <a:extLst>
                <a:ext uri="{FF2B5EF4-FFF2-40B4-BE49-F238E27FC236}">
                  <a16:creationId xmlns:a16="http://schemas.microsoft.com/office/drawing/2014/main" id="{CE445904-E950-B0AE-17E7-C9DDEC1421D0}"/>
                </a:ext>
              </a:extLst>
            </p:cNvPr>
            <p:cNvSpPr/>
            <p:nvPr/>
          </p:nvSpPr>
          <p:spPr>
            <a:xfrm>
              <a:off x="294675" y="3538500"/>
              <a:ext cx="22775" cy="13450"/>
            </a:xfrm>
            <a:custGeom>
              <a:avLst/>
              <a:gdLst/>
              <a:ahLst/>
              <a:cxnLst/>
              <a:rect l="l" t="t" r="r" b="b"/>
              <a:pathLst>
                <a:path w="911" h="538" extrusionOk="0">
                  <a:moveTo>
                    <a:pt x="332" y="30"/>
                  </a:moveTo>
                  <a:cubicBezTo>
                    <a:pt x="346" y="30"/>
                    <a:pt x="360" y="30"/>
                    <a:pt x="374" y="37"/>
                  </a:cubicBezTo>
                  <a:cubicBezTo>
                    <a:pt x="374" y="37"/>
                    <a:pt x="868" y="326"/>
                    <a:pt x="861" y="361"/>
                  </a:cubicBezTo>
                  <a:lnTo>
                    <a:pt x="635" y="488"/>
                  </a:lnTo>
                  <a:cubicBezTo>
                    <a:pt x="621" y="499"/>
                    <a:pt x="605" y="504"/>
                    <a:pt x="589" y="504"/>
                  </a:cubicBezTo>
                  <a:cubicBezTo>
                    <a:pt x="572" y="504"/>
                    <a:pt x="554" y="499"/>
                    <a:pt x="537" y="488"/>
                  </a:cubicBezTo>
                  <a:cubicBezTo>
                    <a:pt x="537" y="488"/>
                    <a:pt x="50" y="206"/>
                    <a:pt x="57" y="164"/>
                  </a:cubicBezTo>
                  <a:lnTo>
                    <a:pt x="276" y="44"/>
                  </a:lnTo>
                  <a:cubicBezTo>
                    <a:pt x="290" y="37"/>
                    <a:pt x="311" y="30"/>
                    <a:pt x="332" y="30"/>
                  </a:cubicBezTo>
                  <a:close/>
                  <a:moveTo>
                    <a:pt x="326" y="0"/>
                  </a:moveTo>
                  <a:cubicBezTo>
                    <a:pt x="302" y="0"/>
                    <a:pt x="279" y="5"/>
                    <a:pt x="262" y="16"/>
                  </a:cubicBezTo>
                  <a:lnTo>
                    <a:pt x="43" y="143"/>
                  </a:lnTo>
                  <a:cubicBezTo>
                    <a:pt x="22" y="150"/>
                    <a:pt x="8" y="171"/>
                    <a:pt x="1" y="192"/>
                  </a:cubicBezTo>
                  <a:cubicBezTo>
                    <a:pt x="1" y="213"/>
                    <a:pt x="15" y="227"/>
                    <a:pt x="29" y="235"/>
                  </a:cubicBezTo>
                  <a:lnTo>
                    <a:pt x="522" y="524"/>
                  </a:lnTo>
                  <a:cubicBezTo>
                    <a:pt x="544" y="538"/>
                    <a:pt x="565" y="538"/>
                    <a:pt x="586" y="538"/>
                  </a:cubicBezTo>
                  <a:cubicBezTo>
                    <a:pt x="607" y="538"/>
                    <a:pt x="635" y="538"/>
                    <a:pt x="656" y="524"/>
                  </a:cubicBezTo>
                  <a:lnTo>
                    <a:pt x="875" y="404"/>
                  </a:lnTo>
                  <a:cubicBezTo>
                    <a:pt x="896" y="390"/>
                    <a:pt x="910" y="368"/>
                    <a:pt x="910" y="347"/>
                  </a:cubicBezTo>
                  <a:cubicBezTo>
                    <a:pt x="910" y="326"/>
                    <a:pt x="903" y="312"/>
                    <a:pt x="882" y="305"/>
                  </a:cubicBezTo>
                  <a:lnTo>
                    <a:pt x="396" y="16"/>
                  </a:lnTo>
                  <a:cubicBezTo>
                    <a:pt x="374" y="5"/>
                    <a:pt x="350" y="0"/>
                    <a:pt x="32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218;p48">
              <a:extLst>
                <a:ext uri="{FF2B5EF4-FFF2-40B4-BE49-F238E27FC236}">
                  <a16:creationId xmlns:a16="http://schemas.microsoft.com/office/drawing/2014/main" id="{535DB078-AA12-13F8-B079-12C618655750}"/>
                </a:ext>
              </a:extLst>
            </p:cNvPr>
            <p:cNvSpPr/>
            <p:nvPr/>
          </p:nvSpPr>
          <p:spPr>
            <a:xfrm>
              <a:off x="313375" y="3549600"/>
              <a:ext cx="22400" cy="12675"/>
            </a:xfrm>
            <a:custGeom>
              <a:avLst/>
              <a:gdLst/>
              <a:ahLst/>
              <a:cxnLst/>
              <a:rect l="l" t="t" r="r" b="b"/>
              <a:pathLst>
                <a:path w="896" h="507" extrusionOk="0">
                  <a:moveTo>
                    <a:pt x="317" y="0"/>
                  </a:moveTo>
                  <a:cubicBezTo>
                    <a:pt x="298" y="0"/>
                    <a:pt x="278" y="6"/>
                    <a:pt x="261" y="16"/>
                  </a:cubicBezTo>
                  <a:lnTo>
                    <a:pt x="42" y="136"/>
                  </a:lnTo>
                  <a:cubicBezTo>
                    <a:pt x="7" y="157"/>
                    <a:pt x="0" y="185"/>
                    <a:pt x="28" y="206"/>
                  </a:cubicBezTo>
                  <a:lnTo>
                    <a:pt x="522" y="495"/>
                  </a:lnTo>
                  <a:cubicBezTo>
                    <a:pt x="539" y="503"/>
                    <a:pt x="560" y="506"/>
                    <a:pt x="582" y="506"/>
                  </a:cubicBezTo>
                  <a:cubicBezTo>
                    <a:pt x="603" y="506"/>
                    <a:pt x="624" y="503"/>
                    <a:pt x="642" y="495"/>
                  </a:cubicBezTo>
                  <a:lnTo>
                    <a:pt x="860" y="369"/>
                  </a:lnTo>
                  <a:cubicBezTo>
                    <a:pt x="895" y="347"/>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219;p48">
              <a:extLst>
                <a:ext uri="{FF2B5EF4-FFF2-40B4-BE49-F238E27FC236}">
                  <a16:creationId xmlns:a16="http://schemas.microsoft.com/office/drawing/2014/main" id="{E4983A88-2C6C-A054-5799-DC982D3630C1}"/>
                </a:ext>
              </a:extLst>
            </p:cNvPr>
            <p:cNvSpPr/>
            <p:nvPr/>
          </p:nvSpPr>
          <p:spPr>
            <a:xfrm>
              <a:off x="313175" y="3549250"/>
              <a:ext cx="22775" cy="13525"/>
            </a:xfrm>
            <a:custGeom>
              <a:avLst/>
              <a:gdLst/>
              <a:ahLst/>
              <a:cxnLst/>
              <a:rect l="l" t="t" r="r" b="b"/>
              <a:pathLst>
                <a:path w="911" h="541" extrusionOk="0">
                  <a:moveTo>
                    <a:pt x="345" y="34"/>
                  </a:moveTo>
                  <a:cubicBezTo>
                    <a:pt x="355" y="34"/>
                    <a:pt x="365" y="39"/>
                    <a:pt x="375" y="44"/>
                  </a:cubicBezTo>
                  <a:cubicBezTo>
                    <a:pt x="375" y="44"/>
                    <a:pt x="868" y="333"/>
                    <a:pt x="854" y="368"/>
                  </a:cubicBezTo>
                  <a:lnTo>
                    <a:pt x="635" y="488"/>
                  </a:lnTo>
                  <a:cubicBezTo>
                    <a:pt x="620" y="500"/>
                    <a:pt x="602" y="505"/>
                    <a:pt x="584" y="505"/>
                  </a:cubicBezTo>
                  <a:cubicBezTo>
                    <a:pt x="568" y="505"/>
                    <a:pt x="553" y="502"/>
                    <a:pt x="537" y="495"/>
                  </a:cubicBezTo>
                  <a:cubicBezTo>
                    <a:pt x="537" y="495"/>
                    <a:pt x="50" y="206"/>
                    <a:pt x="57" y="171"/>
                  </a:cubicBezTo>
                  <a:lnTo>
                    <a:pt x="276" y="44"/>
                  </a:lnTo>
                  <a:cubicBezTo>
                    <a:pt x="286" y="39"/>
                    <a:pt x="299" y="34"/>
                    <a:pt x="314" y="34"/>
                  </a:cubicBezTo>
                  <a:cubicBezTo>
                    <a:pt x="320" y="34"/>
                    <a:pt x="326" y="35"/>
                    <a:pt x="332" y="37"/>
                  </a:cubicBezTo>
                  <a:cubicBezTo>
                    <a:pt x="336" y="35"/>
                    <a:pt x="341" y="34"/>
                    <a:pt x="345" y="34"/>
                  </a:cubicBezTo>
                  <a:close/>
                  <a:moveTo>
                    <a:pt x="322" y="0"/>
                  </a:moveTo>
                  <a:cubicBezTo>
                    <a:pt x="299" y="0"/>
                    <a:pt x="276" y="5"/>
                    <a:pt x="255" y="16"/>
                  </a:cubicBezTo>
                  <a:lnTo>
                    <a:pt x="43" y="143"/>
                  </a:lnTo>
                  <a:cubicBezTo>
                    <a:pt x="22" y="150"/>
                    <a:pt x="8" y="171"/>
                    <a:pt x="1" y="192"/>
                  </a:cubicBezTo>
                  <a:cubicBezTo>
                    <a:pt x="1" y="213"/>
                    <a:pt x="15" y="227"/>
                    <a:pt x="29" y="242"/>
                  </a:cubicBezTo>
                  <a:lnTo>
                    <a:pt x="523" y="524"/>
                  </a:lnTo>
                  <a:cubicBezTo>
                    <a:pt x="544" y="538"/>
                    <a:pt x="558" y="538"/>
                    <a:pt x="579" y="538"/>
                  </a:cubicBezTo>
                  <a:cubicBezTo>
                    <a:pt x="587" y="540"/>
                    <a:pt x="594" y="540"/>
                    <a:pt x="602" y="540"/>
                  </a:cubicBezTo>
                  <a:cubicBezTo>
                    <a:pt x="622" y="540"/>
                    <a:pt x="641" y="534"/>
                    <a:pt x="657" y="524"/>
                  </a:cubicBezTo>
                  <a:lnTo>
                    <a:pt x="875" y="404"/>
                  </a:lnTo>
                  <a:cubicBezTo>
                    <a:pt x="896" y="397"/>
                    <a:pt x="910" y="376"/>
                    <a:pt x="910" y="347"/>
                  </a:cubicBezTo>
                  <a:cubicBezTo>
                    <a:pt x="910" y="333"/>
                    <a:pt x="903" y="312"/>
                    <a:pt x="882" y="305"/>
                  </a:cubicBezTo>
                  <a:lnTo>
                    <a:pt x="389" y="16"/>
                  </a:lnTo>
                  <a:cubicBezTo>
                    <a:pt x="368" y="5"/>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20;p48">
              <a:extLst>
                <a:ext uri="{FF2B5EF4-FFF2-40B4-BE49-F238E27FC236}">
                  <a16:creationId xmlns:a16="http://schemas.microsoft.com/office/drawing/2014/main" id="{68062128-A7BF-34A6-593C-838DCB207177}"/>
                </a:ext>
              </a:extLst>
            </p:cNvPr>
            <p:cNvSpPr/>
            <p:nvPr/>
          </p:nvSpPr>
          <p:spPr>
            <a:xfrm>
              <a:off x="331875" y="3560475"/>
              <a:ext cx="22400" cy="12675"/>
            </a:xfrm>
            <a:custGeom>
              <a:avLst/>
              <a:gdLst/>
              <a:ahLst/>
              <a:cxnLst/>
              <a:rect l="l" t="t" r="r" b="b"/>
              <a:pathLst>
                <a:path w="896" h="507" extrusionOk="0">
                  <a:moveTo>
                    <a:pt x="317" y="1"/>
                  </a:moveTo>
                  <a:cubicBezTo>
                    <a:pt x="298" y="1"/>
                    <a:pt x="279" y="4"/>
                    <a:pt x="261" y="11"/>
                  </a:cubicBezTo>
                  <a:lnTo>
                    <a:pt x="43" y="138"/>
                  </a:lnTo>
                  <a:cubicBezTo>
                    <a:pt x="7" y="159"/>
                    <a:pt x="0" y="187"/>
                    <a:pt x="28" y="201"/>
                  </a:cubicBezTo>
                  <a:lnTo>
                    <a:pt x="522" y="490"/>
                  </a:lnTo>
                  <a:cubicBezTo>
                    <a:pt x="539" y="501"/>
                    <a:pt x="559" y="506"/>
                    <a:pt x="579" y="506"/>
                  </a:cubicBezTo>
                  <a:cubicBezTo>
                    <a:pt x="599" y="506"/>
                    <a:pt x="621" y="501"/>
                    <a:pt x="642" y="490"/>
                  </a:cubicBezTo>
                  <a:lnTo>
                    <a:pt x="853" y="371"/>
                  </a:lnTo>
                  <a:cubicBezTo>
                    <a:pt x="888" y="349"/>
                    <a:pt x="895" y="321"/>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21;p48">
              <a:extLst>
                <a:ext uri="{FF2B5EF4-FFF2-40B4-BE49-F238E27FC236}">
                  <a16:creationId xmlns:a16="http://schemas.microsoft.com/office/drawing/2014/main" id="{9E316C96-70BF-B1F8-4652-1CDCAA9D6BC9}"/>
                </a:ext>
              </a:extLst>
            </p:cNvPr>
            <p:cNvSpPr/>
            <p:nvPr/>
          </p:nvSpPr>
          <p:spPr>
            <a:xfrm>
              <a:off x="331700" y="3560175"/>
              <a:ext cx="22750" cy="13450"/>
            </a:xfrm>
            <a:custGeom>
              <a:avLst/>
              <a:gdLst/>
              <a:ahLst/>
              <a:cxnLst/>
              <a:rect l="l" t="t" r="r" b="b"/>
              <a:pathLst>
                <a:path w="910" h="538" extrusionOk="0">
                  <a:moveTo>
                    <a:pt x="331" y="30"/>
                  </a:moveTo>
                  <a:cubicBezTo>
                    <a:pt x="346" y="30"/>
                    <a:pt x="360" y="37"/>
                    <a:pt x="374" y="44"/>
                  </a:cubicBezTo>
                  <a:cubicBezTo>
                    <a:pt x="374" y="44"/>
                    <a:pt x="860" y="333"/>
                    <a:pt x="853" y="369"/>
                  </a:cubicBezTo>
                  <a:lnTo>
                    <a:pt x="635" y="495"/>
                  </a:lnTo>
                  <a:cubicBezTo>
                    <a:pt x="621" y="502"/>
                    <a:pt x="605" y="506"/>
                    <a:pt x="588" y="506"/>
                  </a:cubicBezTo>
                  <a:cubicBezTo>
                    <a:pt x="571" y="506"/>
                    <a:pt x="554" y="502"/>
                    <a:pt x="536" y="495"/>
                  </a:cubicBezTo>
                  <a:cubicBezTo>
                    <a:pt x="536" y="495"/>
                    <a:pt x="50" y="206"/>
                    <a:pt x="57" y="171"/>
                  </a:cubicBezTo>
                  <a:lnTo>
                    <a:pt x="275" y="44"/>
                  </a:lnTo>
                  <a:cubicBezTo>
                    <a:pt x="289" y="37"/>
                    <a:pt x="310" y="30"/>
                    <a:pt x="331" y="30"/>
                  </a:cubicBezTo>
                  <a:close/>
                  <a:moveTo>
                    <a:pt x="321" y="0"/>
                  </a:moveTo>
                  <a:cubicBezTo>
                    <a:pt x="298" y="0"/>
                    <a:pt x="275" y="5"/>
                    <a:pt x="254" y="16"/>
                  </a:cubicBezTo>
                  <a:lnTo>
                    <a:pt x="42" y="136"/>
                  </a:lnTo>
                  <a:cubicBezTo>
                    <a:pt x="14" y="143"/>
                    <a:pt x="0" y="164"/>
                    <a:pt x="0" y="192"/>
                  </a:cubicBezTo>
                  <a:cubicBezTo>
                    <a:pt x="0" y="206"/>
                    <a:pt x="14" y="228"/>
                    <a:pt x="28" y="235"/>
                  </a:cubicBezTo>
                  <a:lnTo>
                    <a:pt x="522" y="524"/>
                  </a:lnTo>
                  <a:cubicBezTo>
                    <a:pt x="536" y="531"/>
                    <a:pt x="557" y="538"/>
                    <a:pt x="578" y="538"/>
                  </a:cubicBezTo>
                  <a:cubicBezTo>
                    <a:pt x="606" y="538"/>
                    <a:pt x="635" y="531"/>
                    <a:pt x="656" y="524"/>
                  </a:cubicBezTo>
                  <a:lnTo>
                    <a:pt x="874" y="397"/>
                  </a:lnTo>
                  <a:cubicBezTo>
                    <a:pt x="895" y="390"/>
                    <a:pt x="910" y="369"/>
                    <a:pt x="910" y="347"/>
                  </a:cubicBezTo>
                  <a:cubicBezTo>
                    <a:pt x="910" y="326"/>
                    <a:pt x="895" y="312"/>
                    <a:pt x="881"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22;p48">
              <a:extLst>
                <a:ext uri="{FF2B5EF4-FFF2-40B4-BE49-F238E27FC236}">
                  <a16:creationId xmlns:a16="http://schemas.microsoft.com/office/drawing/2014/main" id="{2DD79766-F445-9049-EC8C-BD0B97C6246E}"/>
                </a:ext>
              </a:extLst>
            </p:cNvPr>
            <p:cNvSpPr/>
            <p:nvPr/>
          </p:nvSpPr>
          <p:spPr>
            <a:xfrm>
              <a:off x="350375" y="3571275"/>
              <a:ext cx="22400" cy="12650"/>
            </a:xfrm>
            <a:custGeom>
              <a:avLst/>
              <a:gdLst/>
              <a:ahLst/>
              <a:cxnLst/>
              <a:rect l="l" t="t" r="r" b="b"/>
              <a:pathLst>
                <a:path w="896" h="506" extrusionOk="0">
                  <a:moveTo>
                    <a:pt x="317" y="0"/>
                  </a:moveTo>
                  <a:cubicBezTo>
                    <a:pt x="296" y="0"/>
                    <a:pt x="275" y="6"/>
                    <a:pt x="254" y="16"/>
                  </a:cubicBezTo>
                  <a:lnTo>
                    <a:pt x="43" y="136"/>
                  </a:lnTo>
                  <a:cubicBezTo>
                    <a:pt x="7" y="157"/>
                    <a:pt x="0" y="192"/>
                    <a:pt x="29" y="206"/>
                  </a:cubicBezTo>
                  <a:lnTo>
                    <a:pt x="522" y="496"/>
                  </a:lnTo>
                  <a:cubicBezTo>
                    <a:pt x="538" y="502"/>
                    <a:pt x="555" y="505"/>
                    <a:pt x="573" y="505"/>
                  </a:cubicBezTo>
                  <a:cubicBezTo>
                    <a:pt x="595" y="505"/>
                    <a:pt x="619" y="500"/>
                    <a:pt x="642" y="488"/>
                  </a:cubicBezTo>
                  <a:lnTo>
                    <a:pt x="853" y="369"/>
                  </a:lnTo>
                  <a:cubicBezTo>
                    <a:pt x="889" y="355"/>
                    <a:pt x="896" y="319"/>
                    <a:pt x="860"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23;p48">
              <a:extLst>
                <a:ext uri="{FF2B5EF4-FFF2-40B4-BE49-F238E27FC236}">
                  <a16:creationId xmlns:a16="http://schemas.microsoft.com/office/drawing/2014/main" id="{D6F625EA-35DF-B717-DDF8-D3AEA38F3CE5}"/>
                </a:ext>
              </a:extLst>
            </p:cNvPr>
            <p:cNvSpPr/>
            <p:nvPr/>
          </p:nvSpPr>
          <p:spPr>
            <a:xfrm>
              <a:off x="350200" y="3570925"/>
              <a:ext cx="22750" cy="13625"/>
            </a:xfrm>
            <a:custGeom>
              <a:avLst/>
              <a:gdLst/>
              <a:ahLst/>
              <a:cxnLst/>
              <a:rect l="l" t="t" r="r" b="b"/>
              <a:pathLst>
                <a:path w="910" h="545" extrusionOk="0">
                  <a:moveTo>
                    <a:pt x="332" y="37"/>
                  </a:moveTo>
                  <a:cubicBezTo>
                    <a:pt x="346" y="37"/>
                    <a:pt x="360" y="44"/>
                    <a:pt x="374" y="51"/>
                  </a:cubicBezTo>
                  <a:cubicBezTo>
                    <a:pt x="374" y="51"/>
                    <a:pt x="860" y="340"/>
                    <a:pt x="853" y="376"/>
                  </a:cubicBezTo>
                  <a:lnTo>
                    <a:pt x="635" y="495"/>
                  </a:lnTo>
                  <a:cubicBezTo>
                    <a:pt x="621" y="506"/>
                    <a:pt x="605" y="511"/>
                    <a:pt x="588" y="511"/>
                  </a:cubicBezTo>
                  <a:cubicBezTo>
                    <a:pt x="571" y="511"/>
                    <a:pt x="554" y="506"/>
                    <a:pt x="536" y="495"/>
                  </a:cubicBezTo>
                  <a:cubicBezTo>
                    <a:pt x="536" y="495"/>
                    <a:pt x="50" y="213"/>
                    <a:pt x="57" y="171"/>
                  </a:cubicBezTo>
                  <a:lnTo>
                    <a:pt x="268" y="51"/>
                  </a:lnTo>
                  <a:cubicBezTo>
                    <a:pt x="289" y="37"/>
                    <a:pt x="311" y="37"/>
                    <a:pt x="332" y="37"/>
                  </a:cubicBezTo>
                  <a:close/>
                  <a:moveTo>
                    <a:pt x="321" y="0"/>
                  </a:moveTo>
                  <a:cubicBezTo>
                    <a:pt x="298" y="0"/>
                    <a:pt x="275" y="5"/>
                    <a:pt x="254" y="16"/>
                  </a:cubicBezTo>
                  <a:lnTo>
                    <a:pt x="36" y="143"/>
                  </a:lnTo>
                  <a:cubicBezTo>
                    <a:pt x="14" y="150"/>
                    <a:pt x="0" y="171"/>
                    <a:pt x="0" y="192"/>
                  </a:cubicBezTo>
                  <a:cubicBezTo>
                    <a:pt x="0" y="213"/>
                    <a:pt x="14" y="228"/>
                    <a:pt x="29" y="242"/>
                  </a:cubicBezTo>
                  <a:lnTo>
                    <a:pt x="522" y="531"/>
                  </a:lnTo>
                  <a:cubicBezTo>
                    <a:pt x="536" y="538"/>
                    <a:pt x="557" y="545"/>
                    <a:pt x="578" y="545"/>
                  </a:cubicBezTo>
                  <a:cubicBezTo>
                    <a:pt x="607" y="545"/>
                    <a:pt x="628" y="538"/>
                    <a:pt x="656" y="531"/>
                  </a:cubicBezTo>
                  <a:lnTo>
                    <a:pt x="867" y="404"/>
                  </a:lnTo>
                  <a:cubicBezTo>
                    <a:pt x="896" y="397"/>
                    <a:pt x="910" y="376"/>
                    <a:pt x="910" y="347"/>
                  </a:cubicBezTo>
                  <a:cubicBezTo>
                    <a:pt x="910" y="333"/>
                    <a:pt x="896" y="312"/>
                    <a:pt x="882" y="305"/>
                  </a:cubicBezTo>
                  <a:lnTo>
                    <a:pt x="388" y="16"/>
                  </a:lnTo>
                  <a:cubicBezTo>
                    <a:pt x="367" y="5"/>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24;p48">
              <a:extLst>
                <a:ext uri="{FF2B5EF4-FFF2-40B4-BE49-F238E27FC236}">
                  <a16:creationId xmlns:a16="http://schemas.microsoft.com/office/drawing/2014/main" id="{F850A6C5-7319-6A87-CEF6-B865AED02C70}"/>
                </a:ext>
              </a:extLst>
            </p:cNvPr>
            <p:cNvSpPr/>
            <p:nvPr/>
          </p:nvSpPr>
          <p:spPr>
            <a:xfrm>
              <a:off x="368875" y="3582200"/>
              <a:ext cx="22400" cy="12625"/>
            </a:xfrm>
            <a:custGeom>
              <a:avLst/>
              <a:gdLst/>
              <a:ahLst/>
              <a:cxnLst/>
              <a:rect l="l" t="t" r="r" b="b"/>
              <a:pathLst>
                <a:path w="896" h="505" extrusionOk="0">
                  <a:moveTo>
                    <a:pt x="314" y="0"/>
                  </a:moveTo>
                  <a:cubicBezTo>
                    <a:pt x="293" y="0"/>
                    <a:pt x="272" y="6"/>
                    <a:pt x="254" y="16"/>
                  </a:cubicBezTo>
                  <a:lnTo>
                    <a:pt x="36" y="136"/>
                  </a:lnTo>
                  <a:cubicBezTo>
                    <a:pt x="1" y="157"/>
                    <a:pt x="1" y="185"/>
                    <a:pt x="29" y="207"/>
                  </a:cubicBezTo>
                  <a:lnTo>
                    <a:pt x="522" y="489"/>
                  </a:lnTo>
                  <a:cubicBezTo>
                    <a:pt x="540" y="499"/>
                    <a:pt x="559" y="504"/>
                    <a:pt x="579" y="504"/>
                  </a:cubicBezTo>
                  <a:cubicBezTo>
                    <a:pt x="598" y="504"/>
                    <a:pt x="617" y="499"/>
                    <a:pt x="635" y="489"/>
                  </a:cubicBezTo>
                  <a:lnTo>
                    <a:pt x="854" y="369"/>
                  </a:lnTo>
                  <a:cubicBezTo>
                    <a:pt x="889" y="348"/>
                    <a:pt x="896" y="319"/>
                    <a:pt x="861" y="298"/>
                  </a:cubicBezTo>
                  <a:lnTo>
                    <a:pt x="374" y="16"/>
                  </a:lnTo>
                  <a:cubicBezTo>
                    <a:pt x="357" y="6"/>
                    <a:pt x="335"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25;p48">
              <a:extLst>
                <a:ext uri="{FF2B5EF4-FFF2-40B4-BE49-F238E27FC236}">
                  <a16:creationId xmlns:a16="http://schemas.microsoft.com/office/drawing/2014/main" id="{8272B754-DA1D-3CD4-9086-71B7629AE0C7}"/>
                </a:ext>
              </a:extLst>
            </p:cNvPr>
            <p:cNvSpPr/>
            <p:nvPr/>
          </p:nvSpPr>
          <p:spPr>
            <a:xfrm>
              <a:off x="368700" y="3581850"/>
              <a:ext cx="22750" cy="13450"/>
            </a:xfrm>
            <a:custGeom>
              <a:avLst/>
              <a:gdLst/>
              <a:ahLst/>
              <a:cxnLst/>
              <a:rect l="l" t="t" r="r" b="b"/>
              <a:pathLst>
                <a:path w="910" h="538" extrusionOk="0">
                  <a:moveTo>
                    <a:pt x="332" y="30"/>
                  </a:moveTo>
                  <a:cubicBezTo>
                    <a:pt x="346" y="30"/>
                    <a:pt x="360" y="37"/>
                    <a:pt x="374" y="44"/>
                  </a:cubicBezTo>
                  <a:cubicBezTo>
                    <a:pt x="374" y="44"/>
                    <a:pt x="861" y="333"/>
                    <a:pt x="853" y="369"/>
                  </a:cubicBezTo>
                  <a:lnTo>
                    <a:pt x="635" y="495"/>
                  </a:lnTo>
                  <a:cubicBezTo>
                    <a:pt x="621" y="503"/>
                    <a:pt x="603" y="506"/>
                    <a:pt x="586" y="506"/>
                  </a:cubicBezTo>
                  <a:cubicBezTo>
                    <a:pt x="568" y="506"/>
                    <a:pt x="550" y="503"/>
                    <a:pt x="536" y="495"/>
                  </a:cubicBezTo>
                  <a:cubicBezTo>
                    <a:pt x="536" y="495"/>
                    <a:pt x="43" y="206"/>
                    <a:pt x="57" y="171"/>
                  </a:cubicBezTo>
                  <a:lnTo>
                    <a:pt x="268" y="44"/>
                  </a:lnTo>
                  <a:cubicBezTo>
                    <a:pt x="290" y="37"/>
                    <a:pt x="311" y="30"/>
                    <a:pt x="332" y="30"/>
                  </a:cubicBezTo>
                  <a:close/>
                  <a:moveTo>
                    <a:pt x="321" y="0"/>
                  </a:moveTo>
                  <a:cubicBezTo>
                    <a:pt x="298" y="0"/>
                    <a:pt x="275" y="6"/>
                    <a:pt x="254" y="16"/>
                  </a:cubicBezTo>
                  <a:lnTo>
                    <a:pt x="36" y="136"/>
                  </a:lnTo>
                  <a:cubicBezTo>
                    <a:pt x="15" y="150"/>
                    <a:pt x="1" y="171"/>
                    <a:pt x="1" y="192"/>
                  </a:cubicBezTo>
                  <a:cubicBezTo>
                    <a:pt x="1" y="213"/>
                    <a:pt x="8" y="228"/>
                    <a:pt x="29" y="235"/>
                  </a:cubicBezTo>
                  <a:lnTo>
                    <a:pt x="522" y="524"/>
                  </a:lnTo>
                  <a:cubicBezTo>
                    <a:pt x="536" y="538"/>
                    <a:pt x="557" y="538"/>
                    <a:pt x="579" y="538"/>
                  </a:cubicBezTo>
                  <a:cubicBezTo>
                    <a:pt x="607" y="538"/>
                    <a:pt x="628" y="538"/>
                    <a:pt x="656" y="524"/>
                  </a:cubicBezTo>
                  <a:lnTo>
                    <a:pt x="868" y="404"/>
                  </a:lnTo>
                  <a:cubicBezTo>
                    <a:pt x="889" y="390"/>
                    <a:pt x="903" y="369"/>
                    <a:pt x="910" y="347"/>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26;p48">
              <a:extLst>
                <a:ext uri="{FF2B5EF4-FFF2-40B4-BE49-F238E27FC236}">
                  <a16:creationId xmlns:a16="http://schemas.microsoft.com/office/drawing/2014/main" id="{6A4D0477-EB6C-543C-CA79-1B4574C269DF}"/>
                </a:ext>
              </a:extLst>
            </p:cNvPr>
            <p:cNvSpPr/>
            <p:nvPr/>
          </p:nvSpPr>
          <p:spPr>
            <a:xfrm>
              <a:off x="387375" y="3592950"/>
              <a:ext cx="22425" cy="12675"/>
            </a:xfrm>
            <a:custGeom>
              <a:avLst/>
              <a:gdLst/>
              <a:ahLst/>
              <a:cxnLst/>
              <a:rect l="l" t="t" r="r" b="b"/>
              <a:pathLst>
                <a:path w="897" h="507" extrusionOk="0">
                  <a:moveTo>
                    <a:pt x="314" y="0"/>
                  </a:moveTo>
                  <a:cubicBezTo>
                    <a:pt x="293" y="0"/>
                    <a:pt x="272" y="6"/>
                    <a:pt x="255" y="16"/>
                  </a:cubicBezTo>
                  <a:lnTo>
                    <a:pt x="36" y="136"/>
                  </a:lnTo>
                  <a:cubicBezTo>
                    <a:pt x="1" y="157"/>
                    <a:pt x="1" y="192"/>
                    <a:pt x="29" y="207"/>
                  </a:cubicBezTo>
                  <a:lnTo>
                    <a:pt x="522" y="496"/>
                  </a:lnTo>
                  <a:cubicBezTo>
                    <a:pt x="540" y="503"/>
                    <a:pt x="559" y="506"/>
                    <a:pt x="579" y="506"/>
                  </a:cubicBezTo>
                  <a:cubicBezTo>
                    <a:pt x="598" y="506"/>
                    <a:pt x="618" y="503"/>
                    <a:pt x="635" y="496"/>
                  </a:cubicBezTo>
                  <a:lnTo>
                    <a:pt x="854" y="369"/>
                  </a:lnTo>
                  <a:cubicBezTo>
                    <a:pt x="889" y="355"/>
                    <a:pt x="896" y="319"/>
                    <a:pt x="861" y="305"/>
                  </a:cubicBezTo>
                  <a:lnTo>
                    <a:pt x="374" y="16"/>
                  </a:lnTo>
                  <a:cubicBezTo>
                    <a:pt x="357" y="6"/>
                    <a:pt x="336" y="0"/>
                    <a:pt x="31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27;p48">
              <a:extLst>
                <a:ext uri="{FF2B5EF4-FFF2-40B4-BE49-F238E27FC236}">
                  <a16:creationId xmlns:a16="http://schemas.microsoft.com/office/drawing/2014/main" id="{A6AC0603-F8D1-9C11-7A8B-24EBD64637F0}"/>
                </a:ext>
              </a:extLst>
            </p:cNvPr>
            <p:cNvSpPr/>
            <p:nvPr/>
          </p:nvSpPr>
          <p:spPr>
            <a:xfrm>
              <a:off x="387200" y="3592600"/>
              <a:ext cx="22775" cy="13625"/>
            </a:xfrm>
            <a:custGeom>
              <a:avLst/>
              <a:gdLst/>
              <a:ahLst/>
              <a:cxnLst/>
              <a:rect l="l" t="t" r="r" b="b"/>
              <a:pathLst>
                <a:path w="911" h="545" extrusionOk="0">
                  <a:moveTo>
                    <a:pt x="332" y="37"/>
                  </a:moveTo>
                  <a:cubicBezTo>
                    <a:pt x="346" y="37"/>
                    <a:pt x="360" y="44"/>
                    <a:pt x="374" y="51"/>
                  </a:cubicBezTo>
                  <a:cubicBezTo>
                    <a:pt x="374" y="51"/>
                    <a:pt x="861" y="340"/>
                    <a:pt x="854" y="376"/>
                  </a:cubicBezTo>
                  <a:lnTo>
                    <a:pt x="635" y="495"/>
                  </a:lnTo>
                  <a:cubicBezTo>
                    <a:pt x="621" y="506"/>
                    <a:pt x="603" y="511"/>
                    <a:pt x="586" y="511"/>
                  </a:cubicBezTo>
                  <a:cubicBezTo>
                    <a:pt x="568" y="511"/>
                    <a:pt x="551" y="506"/>
                    <a:pt x="536" y="495"/>
                  </a:cubicBezTo>
                  <a:cubicBezTo>
                    <a:pt x="536" y="495"/>
                    <a:pt x="43" y="214"/>
                    <a:pt x="57" y="171"/>
                  </a:cubicBezTo>
                  <a:lnTo>
                    <a:pt x="269" y="51"/>
                  </a:lnTo>
                  <a:cubicBezTo>
                    <a:pt x="290" y="37"/>
                    <a:pt x="311" y="37"/>
                    <a:pt x="325" y="37"/>
                  </a:cubicBezTo>
                  <a:close/>
                  <a:moveTo>
                    <a:pt x="321" y="0"/>
                  </a:moveTo>
                  <a:cubicBezTo>
                    <a:pt x="299" y="0"/>
                    <a:pt x="276" y="6"/>
                    <a:pt x="254" y="16"/>
                  </a:cubicBezTo>
                  <a:lnTo>
                    <a:pt x="36" y="143"/>
                  </a:lnTo>
                  <a:cubicBezTo>
                    <a:pt x="15" y="150"/>
                    <a:pt x="1" y="171"/>
                    <a:pt x="1" y="199"/>
                  </a:cubicBezTo>
                  <a:cubicBezTo>
                    <a:pt x="1" y="214"/>
                    <a:pt x="8" y="235"/>
                    <a:pt x="29" y="242"/>
                  </a:cubicBezTo>
                  <a:lnTo>
                    <a:pt x="515" y="531"/>
                  </a:lnTo>
                  <a:cubicBezTo>
                    <a:pt x="536" y="538"/>
                    <a:pt x="558" y="545"/>
                    <a:pt x="579" y="545"/>
                  </a:cubicBezTo>
                  <a:cubicBezTo>
                    <a:pt x="607" y="545"/>
                    <a:pt x="628" y="538"/>
                    <a:pt x="656" y="531"/>
                  </a:cubicBezTo>
                  <a:lnTo>
                    <a:pt x="868" y="404"/>
                  </a:lnTo>
                  <a:cubicBezTo>
                    <a:pt x="889" y="397"/>
                    <a:pt x="903" y="376"/>
                    <a:pt x="910" y="354"/>
                  </a:cubicBezTo>
                  <a:cubicBezTo>
                    <a:pt x="910" y="333"/>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228;p48">
              <a:extLst>
                <a:ext uri="{FF2B5EF4-FFF2-40B4-BE49-F238E27FC236}">
                  <a16:creationId xmlns:a16="http://schemas.microsoft.com/office/drawing/2014/main" id="{1E4581F8-E46A-B73A-5BBF-E6A89383D889}"/>
                </a:ext>
              </a:extLst>
            </p:cNvPr>
            <p:cNvSpPr/>
            <p:nvPr/>
          </p:nvSpPr>
          <p:spPr>
            <a:xfrm>
              <a:off x="405875" y="3603875"/>
              <a:ext cx="22250" cy="12800"/>
            </a:xfrm>
            <a:custGeom>
              <a:avLst/>
              <a:gdLst/>
              <a:ahLst/>
              <a:cxnLst/>
              <a:rect l="l" t="t" r="r" b="b"/>
              <a:pathLst>
                <a:path w="890" h="512" extrusionOk="0">
                  <a:moveTo>
                    <a:pt x="312" y="0"/>
                  </a:moveTo>
                  <a:cubicBezTo>
                    <a:pt x="292" y="0"/>
                    <a:pt x="272" y="6"/>
                    <a:pt x="255" y="16"/>
                  </a:cubicBezTo>
                  <a:lnTo>
                    <a:pt x="36" y="136"/>
                  </a:lnTo>
                  <a:cubicBezTo>
                    <a:pt x="1" y="157"/>
                    <a:pt x="1" y="193"/>
                    <a:pt x="29" y="207"/>
                  </a:cubicBezTo>
                  <a:lnTo>
                    <a:pt x="523" y="496"/>
                  </a:lnTo>
                  <a:cubicBezTo>
                    <a:pt x="540" y="506"/>
                    <a:pt x="560" y="511"/>
                    <a:pt x="579" y="511"/>
                  </a:cubicBezTo>
                  <a:cubicBezTo>
                    <a:pt x="598" y="511"/>
                    <a:pt x="618" y="506"/>
                    <a:pt x="635" y="496"/>
                  </a:cubicBezTo>
                  <a:lnTo>
                    <a:pt x="854" y="376"/>
                  </a:lnTo>
                  <a:cubicBezTo>
                    <a:pt x="889" y="348"/>
                    <a:pt x="889" y="319"/>
                    <a:pt x="861" y="305"/>
                  </a:cubicBezTo>
                  <a:lnTo>
                    <a:pt x="375" y="16"/>
                  </a:lnTo>
                  <a:cubicBezTo>
                    <a:pt x="353" y="6"/>
                    <a:pt x="332" y="0"/>
                    <a:pt x="31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29;p48">
              <a:extLst>
                <a:ext uri="{FF2B5EF4-FFF2-40B4-BE49-F238E27FC236}">
                  <a16:creationId xmlns:a16="http://schemas.microsoft.com/office/drawing/2014/main" id="{B54CF503-1000-660E-AEDD-123DAB840D19}"/>
                </a:ext>
              </a:extLst>
            </p:cNvPr>
            <p:cNvSpPr/>
            <p:nvPr/>
          </p:nvSpPr>
          <p:spPr>
            <a:xfrm>
              <a:off x="405525" y="3603525"/>
              <a:ext cx="22950" cy="13525"/>
            </a:xfrm>
            <a:custGeom>
              <a:avLst/>
              <a:gdLst/>
              <a:ahLst/>
              <a:cxnLst/>
              <a:rect l="l" t="t" r="r" b="b"/>
              <a:pathLst>
                <a:path w="918" h="541" extrusionOk="0">
                  <a:moveTo>
                    <a:pt x="332" y="30"/>
                  </a:moveTo>
                  <a:cubicBezTo>
                    <a:pt x="346" y="37"/>
                    <a:pt x="367" y="37"/>
                    <a:pt x="374" y="44"/>
                  </a:cubicBezTo>
                  <a:cubicBezTo>
                    <a:pt x="374" y="44"/>
                    <a:pt x="868" y="333"/>
                    <a:pt x="861" y="376"/>
                  </a:cubicBezTo>
                  <a:lnTo>
                    <a:pt x="642" y="496"/>
                  </a:lnTo>
                  <a:cubicBezTo>
                    <a:pt x="625" y="503"/>
                    <a:pt x="607" y="506"/>
                    <a:pt x="590" y="506"/>
                  </a:cubicBezTo>
                  <a:cubicBezTo>
                    <a:pt x="574" y="506"/>
                    <a:pt x="558" y="503"/>
                    <a:pt x="544" y="496"/>
                  </a:cubicBezTo>
                  <a:cubicBezTo>
                    <a:pt x="544" y="496"/>
                    <a:pt x="50" y="207"/>
                    <a:pt x="57" y="171"/>
                  </a:cubicBezTo>
                  <a:lnTo>
                    <a:pt x="276" y="44"/>
                  </a:lnTo>
                  <a:cubicBezTo>
                    <a:pt x="297" y="37"/>
                    <a:pt x="311" y="30"/>
                    <a:pt x="332" y="30"/>
                  </a:cubicBezTo>
                  <a:close/>
                  <a:moveTo>
                    <a:pt x="329" y="0"/>
                  </a:moveTo>
                  <a:cubicBezTo>
                    <a:pt x="306" y="0"/>
                    <a:pt x="283" y="6"/>
                    <a:pt x="262" y="16"/>
                  </a:cubicBezTo>
                  <a:lnTo>
                    <a:pt x="43" y="143"/>
                  </a:lnTo>
                  <a:cubicBezTo>
                    <a:pt x="22" y="150"/>
                    <a:pt x="8" y="171"/>
                    <a:pt x="1" y="192"/>
                  </a:cubicBezTo>
                  <a:cubicBezTo>
                    <a:pt x="8" y="214"/>
                    <a:pt x="15" y="228"/>
                    <a:pt x="36" y="235"/>
                  </a:cubicBezTo>
                  <a:lnTo>
                    <a:pt x="522" y="524"/>
                  </a:lnTo>
                  <a:cubicBezTo>
                    <a:pt x="544" y="538"/>
                    <a:pt x="565" y="538"/>
                    <a:pt x="586" y="538"/>
                  </a:cubicBezTo>
                  <a:cubicBezTo>
                    <a:pt x="592" y="540"/>
                    <a:pt x="598" y="541"/>
                    <a:pt x="604" y="541"/>
                  </a:cubicBezTo>
                  <a:cubicBezTo>
                    <a:pt x="622" y="541"/>
                    <a:pt x="641" y="534"/>
                    <a:pt x="656" y="524"/>
                  </a:cubicBezTo>
                  <a:lnTo>
                    <a:pt x="875" y="404"/>
                  </a:lnTo>
                  <a:cubicBezTo>
                    <a:pt x="896" y="390"/>
                    <a:pt x="910" y="369"/>
                    <a:pt x="917" y="347"/>
                  </a:cubicBezTo>
                  <a:cubicBezTo>
                    <a:pt x="910" y="326"/>
                    <a:pt x="903" y="312"/>
                    <a:pt x="882" y="305"/>
                  </a:cubicBezTo>
                  <a:lnTo>
                    <a:pt x="396" y="16"/>
                  </a:lnTo>
                  <a:cubicBezTo>
                    <a:pt x="374" y="6"/>
                    <a:pt x="352" y="0"/>
                    <a:pt x="32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30;p48">
              <a:extLst>
                <a:ext uri="{FF2B5EF4-FFF2-40B4-BE49-F238E27FC236}">
                  <a16:creationId xmlns:a16="http://schemas.microsoft.com/office/drawing/2014/main" id="{3F9A8BFC-6324-C00C-5FBF-DCDA02085B5F}"/>
                </a:ext>
              </a:extLst>
            </p:cNvPr>
            <p:cNvSpPr/>
            <p:nvPr/>
          </p:nvSpPr>
          <p:spPr>
            <a:xfrm>
              <a:off x="424225" y="3614750"/>
              <a:ext cx="22400" cy="12675"/>
            </a:xfrm>
            <a:custGeom>
              <a:avLst/>
              <a:gdLst/>
              <a:ahLst/>
              <a:cxnLst/>
              <a:rect l="l" t="t" r="r" b="b"/>
              <a:pathLst>
                <a:path w="896" h="507" extrusionOk="0">
                  <a:moveTo>
                    <a:pt x="318" y="1"/>
                  </a:moveTo>
                  <a:cubicBezTo>
                    <a:pt x="298" y="1"/>
                    <a:pt x="278" y="4"/>
                    <a:pt x="261" y="11"/>
                  </a:cubicBezTo>
                  <a:lnTo>
                    <a:pt x="42" y="138"/>
                  </a:lnTo>
                  <a:cubicBezTo>
                    <a:pt x="7" y="159"/>
                    <a:pt x="0" y="188"/>
                    <a:pt x="35" y="202"/>
                  </a:cubicBezTo>
                  <a:lnTo>
                    <a:pt x="522" y="491"/>
                  </a:lnTo>
                  <a:cubicBezTo>
                    <a:pt x="543" y="501"/>
                    <a:pt x="564" y="506"/>
                    <a:pt x="584" y="506"/>
                  </a:cubicBezTo>
                  <a:cubicBezTo>
                    <a:pt x="605" y="506"/>
                    <a:pt x="624" y="501"/>
                    <a:pt x="642" y="491"/>
                  </a:cubicBezTo>
                  <a:lnTo>
                    <a:pt x="860" y="371"/>
                  </a:lnTo>
                  <a:cubicBezTo>
                    <a:pt x="895" y="350"/>
                    <a:pt x="895" y="321"/>
                    <a:pt x="867" y="300"/>
                  </a:cubicBezTo>
                  <a:lnTo>
                    <a:pt x="381" y="11"/>
                  </a:lnTo>
                  <a:cubicBezTo>
                    <a:pt x="360" y="4"/>
                    <a:pt x="338" y="1"/>
                    <a:pt x="31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231;p48">
              <a:extLst>
                <a:ext uri="{FF2B5EF4-FFF2-40B4-BE49-F238E27FC236}">
                  <a16:creationId xmlns:a16="http://schemas.microsoft.com/office/drawing/2014/main" id="{5392CD5E-3F2D-FEA4-3969-D33E71D2C7FC}"/>
                </a:ext>
              </a:extLst>
            </p:cNvPr>
            <p:cNvSpPr/>
            <p:nvPr/>
          </p:nvSpPr>
          <p:spPr>
            <a:xfrm>
              <a:off x="424050" y="3614450"/>
              <a:ext cx="22750" cy="13450"/>
            </a:xfrm>
            <a:custGeom>
              <a:avLst/>
              <a:gdLst/>
              <a:ahLst/>
              <a:cxnLst/>
              <a:rect l="l" t="t" r="r" b="b"/>
              <a:pathLst>
                <a:path w="910" h="538" extrusionOk="0">
                  <a:moveTo>
                    <a:pt x="331" y="30"/>
                  </a:moveTo>
                  <a:cubicBezTo>
                    <a:pt x="345" y="30"/>
                    <a:pt x="360" y="37"/>
                    <a:pt x="374" y="44"/>
                  </a:cubicBezTo>
                  <a:cubicBezTo>
                    <a:pt x="374" y="44"/>
                    <a:pt x="867" y="333"/>
                    <a:pt x="860" y="369"/>
                  </a:cubicBezTo>
                  <a:lnTo>
                    <a:pt x="641" y="496"/>
                  </a:lnTo>
                  <a:cubicBezTo>
                    <a:pt x="624" y="503"/>
                    <a:pt x="606" y="506"/>
                    <a:pt x="589" y="506"/>
                  </a:cubicBezTo>
                  <a:cubicBezTo>
                    <a:pt x="573" y="506"/>
                    <a:pt x="557" y="503"/>
                    <a:pt x="543" y="496"/>
                  </a:cubicBezTo>
                  <a:cubicBezTo>
                    <a:pt x="543" y="496"/>
                    <a:pt x="49" y="207"/>
                    <a:pt x="56" y="164"/>
                  </a:cubicBezTo>
                  <a:lnTo>
                    <a:pt x="275" y="44"/>
                  </a:lnTo>
                  <a:cubicBezTo>
                    <a:pt x="289" y="37"/>
                    <a:pt x="310" y="30"/>
                    <a:pt x="331" y="30"/>
                  </a:cubicBezTo>
                  <a:close/>
                  <a:moveTo>
                    <a:pt x="328" y="0"/>
                  </a:moveTo>
                  <a:cubicBezTo>
                    <a:pt x="305" y="0"/>
                    <a:pt x="282" y="6"/>
                    <a:pt x="261" y="16"/>
                  </a:cubicBezTo>
                  <a:lnTo>
                    <a:pt x="42" y="136"/>
                  </a:lnTo>
                  <a:cubicBezTo>
                    <a:pt x="21" y="143"/>
                    <a:pt x="7" y="164"/>
                    <a:pt x="0" y="192"/>
                  </a:cubicBezTo>
                  <a:cubicBezTo>
                    <a:pt x="7" y="207"/>
                    <a:pt x="14" y="228"/>
                    <a:pt x="35" y="235"/>
                  </a:cubicBezTo>
                  <a:lnTo>
                    <a:pt x="522" y="524"/>
                  </a:lnTo>
                  <a:cubicBezTo>
                    <a:pt x="543" y="531"/>
                    <a:pt x="564" y="538"/>
                    <a:pt x="585" y="538"/>
                  </a:cubicBezTo>
                  <a:cubicBezTo>
                    <a:pt x="606" y="538"/>
                    <a:pt x="634" y="531"/>
                    <a:pt x="656" y="524"/>
                  </a:cubicBezTo>
                  <a:lnTo>
                    <a:pt x="874" y="404"/>
                  </a:lnTo>
                  <a:cubicBezTo>
                    <a:pt x="895" y="390"/>
                    <a:pt x="909" y="369"/>
                    <a:pt x="909" y="348"/>
                  </a:cubicBezTo>
                  <a:cubicBezTo>
                    <a:pt x="909" y="326"/>
                    <a:pt x="902" y="312"/>
                    <a:pt x="881" y="305"/>
                  </a:cubicBezTo>
                  <a:lnTo>
                    <a:pt x="395" y="16"/>
                  </a:lnTo>
                  <a:cubicBezTo>
                    <a:pt x="374" y="6"/>
                    <a:pt x="351" y="0"/>
                    <a:pt x="32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232;p48">
              <a:extLst>
                <a:ext uri="{FF2B5EF4-FFF2-40B4-BE49-F238E27FC236}">
                  <a16:creationId xmlns:a16="http://schemas.microsoft.com/office/drawing/2014/main" id="{C4AD8E6D-D297-A1D0-64D2-11EB04B9189A}"/>
                </a:ext>
              </a:extLst>
            </p:cNvPr>
            <p:cNvSpPr/>
            <p:nvPr/>
          </p:nvSpPr>
          <p:spPr>
            <a:xfrm>
              <a:off x="442725" y="3625550"/>
              <a:ext cx="22400" cy="12675"/>
            </a:xfrm>
            <a:custGeom>
              <a:avLst/>
              <a:gdLst/>
              <a:ahLst/>
              <a:cxnLst/>
              <a:rect l="l" t="t" r="r" b="b"/>
              <a:pathLst>
                <a:path w="896" h="507" extrusionOk="0">
                  <a:moveTo>
                    <a:pt x="317" y="0"/>
                  </a:moveTo>
                  <a:cubicBezTo>
                    <a:pt x="298" y="0"/>
                    <a:pt x="279" y="6"/>
                    <a:pt x="261" y="16"/>
                  </a:cubicBezTo>
                  <a:lnTo>
                    <a:pt x="43" y="136"/>
                  </a:lnTo>
                  <a:cubicBezTo>
                    <a:pt x="7" y="157"/>
                    <a:pt x="0" y="186"/>
                    <a:pt x="35" y="207"/>
                  </a:cubicBezTo>
                  <a:lnTo>
                    <a:pt x="522" y="496"/>
                  </a:lnTo>
                  <a:cubicBezTo>
                    <a:pt x="539" y="503"/>
                    <a:pt x="561" y="506"/>
                    <a:pt x="582" y="506"/>
                  </a:cubicBezTo>
                  <a:cubicBezTo>
                    <a:pt x="603" y="506"/>
                    <a:pt x="624" y="503"/>
                    <a:pt x="642" y="496"/>
                  </a:cubicBezTo>
                  <a:lnTo>
                    <a:pt x="860" y="369"/>
                  </a:lnTo>
                  <a:cubicBezTo>
                    <a:pt x="895" y="355"/>
                    <a:pt x="895" y="319"/>
                    <a:pt x="867" y="305"/>
                  </a:cubicBezTo>
                  <a:lnTo>
                    <a:pt x="374" y="16"/>
                  </a:lnTo>
                  <a:cubicBezTo>
                    <a:pt x="356" y="6"/>
                    <a:pt x="337" y="0"/>
                    <a:pt x="31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233;p48">
              <a:extLst>
                <a:ext uri="{FF2B5EF4-FFF2-40B4-BE49-F238E27FC236}">
                  <a16:creationId xmlns:a16="http://schemas.microsoft.com/office/drawing/2014/main" id="{B56FA250-523B-7BD0-52C3-1A1825DB25C0}"/>
                </a:ext>
              </a:extLst>
            </p:cNvPr>
            <p:cNvSpPr/>
            <p:nvPr/>
          </p:nvSpPr>
          <p:spPr>
            <a:xfrm>
              <a:off x="442550" y="3625200"/>
              <a:ext cx="22750" cy="13625"/>
            </a:xfrm>
            <a:custGeom>
              <a:avLst/>
              <a:gdLst/>
              <a:ahLst/>
              <a:cxnLst/>
              <a:rect l="l" t="t" r="r" b="b"/>
              <a:pathLst>
                <a:path w="910" h="545" extrusionOk="0">
                  <a:moveTo>
                    <a:pt x="331" y="37"/>
                  </a:moveTo>
                  <a:cubicBezTo>
                    <a:pt x="346" y="37"/>
                    <a:pt x="360" y="37"/>
                    <a:pt x="374" y="51"/>
                  </a:cubicBezTo>
                  <a:cubicBezTo>
                    <a:pt x="374" y="51"/>
                    <a:pt x="867" y="333"/>
                    <a:pt x="853" y="376"/>
                  </a:cubicBezTo>
                  <a:lnTo>
                    <a:pt x="642" y="496"/>
                  </a:lnTo>
                  <a:cubicBezTo>
                    <a:pt x="624" y="503"/>
                    <a:pt x="606" y="506"/>
                    <a:pt x="589" y="506"/>
                  </a:cubicBezTo>
                  <a:cubicBezTo>
                    <a:pt x="571" y="506"/>
                    <a:pt x="554" y="503"/>
                    <a:pt x="536" y="496"/>
                  </a:cubicBezTo>
                  <a:cubicBezTo>
                    <a:pt x="536" y="496"/>
                    <a:pt x="50" y="207"/>
                    <a:pt x="57" y="171"/>
                  </a:cubicBezTo>
                  <a:lnTo>
                    <a:pt x="275" y="51"/>
                  </a:lnTo>
                  <a:cubicBezTo>
                    <a:pt x="289" y="37"/>
                    <a:pt x="310" y="37"/>
                    <a:pt x="331" y="37"/>
                  </a:cubicBezTo>
                  <a:close/>
                  <a:moveTo>
                    <a:pt x="324" y="0"/>
                  </a:moveTo>
                  <a:cubicBezTo>
                    <a:pt x="300" y="0"/>
                    <a:pt x="275" y="6"/>
                    <a:pt x="254" y="16"/>
                  </a:cubicBezTo>
                  <a:lnTo>
                    <a:pt x="42" y="143"/>
                  </a:lnTo>
                  <a:cubicBezTo>
                    <a:pt x="21" y="150"/>
                    <a:pt x="7" y="171"/>
                    <a:pt x="0" y="192"/>
                  </a:cubicBezTo>
                  <a:cubicBezTo>
                    <a:pt x="0" y="214"/>
                    <a:pt x="14" y="228"/>
                    <a:pt x="28" y="242"/>
                  </a:cubicBezTo>
                  <a:lnTo>
                    <a:pt x="522" y="524"/>
                  </a:lnTo>
                  <a:cubicBezTo>
                    <a:pt x="543" y="538"/>
                    <a:pt x="564" y="545"/>
                    <a:pt x="585" y="545"/>
                  </a:cubicBezTo>
                  <a:cubicBezTo>
                    <a:pt x="606" y="545"/>
                    <a:pt x="635" y="538"/>
                    <a:pt x="656" y="524"/>
                  </a:cubicBezTo>
                  <a:lnTo>
                    <a:pt x="874" y="404"/>
                  </a:lnTo>
                  <a:cubicBezTo>
                    <a:pt x="895" y="397"/>
                    <a:pt x="910" y="376"/>
                    <a:pt x="910" y="348"/>
                  </a:cubicBezTo>
                  <a:cubicBezTo>
                    <a:pt x="910" y="333"/>
                    <a:pt x="902" y="312"/>
                    <a:pt x="881" y="305"/>
                  </a:cubicBezTo>
                  <a:lnTo>
                    <a:pt x="395" y="16"/>
                  </a:lnTo>
                  <a:cubicBezTo>
                    <a:pt x="374" y="6"/>
                    <a:pt x="349" y="0"/>
                    <a:pt x="32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234;p48">
              <a:extLst>
                <a:ext uri="{FF2B5EF4-FFF2-40B4-BE49-F238E27FC236}">
                  <a16:creationId xmlns:a16="http://schemas.microsoft.com/office/drawing/2014/main" id="{C5AD070B-1985-5E73-8B40-6414042CE71D}"/>
                </a:ext>
              </a:extLst>
            </p:cNvPr>
            <p:cNvSpPr/>
            <p:nvPr/>
          </p:nvSpPr>
          <p:spPr>
            <a:xfrm>
              <a:off x="461225" y="3636425"/>
              <a:ext cx="22400" cy="12675"/>
            </a:xfrm>
            <a:custGeom>
              <a:avLst/>
              <a:gdLst/>
              <a:ahLst/>
              <a:cxnLst/>
              <a:rect l="l" t="t" r="r" b="b"/>
              <a:pathLst>
                <a:path w="896" h="507" extrusionOk="0">
                  <a:moveTo>
                    <a:pt x="317" y="1"/>
                  </a:moveTo>
                  <a:cubicBezTo>
                    <a:pt x="296" y="1"/>
                    <a:pt x="275" y="4"/>
                    <a:pt x="254" y="11"/>
                  </a:cubicBezTo>
                  <a:lnTo>
                    <a:pt x="43" y="138"/>
                  </a:lnTo>
                  <a:cubicBezTo>
                    <a:pt x="7" y="159"/>
                    <a:pt x="0" y="188"/>
                    <a:pt x="29" y="202"/>
                  </a:cubicBezTo>
                  <a:lnTo>
                    <a:pt x="522" y="491"/>
                  </a:lnTo>
                  <a:cubicBezTo>
                    <a:pt x="540" y="501"/>
                    <a:pt x="561" y="507"/>
                    <a:pt x="582" y="507"/>
                  </a:cubicBezTo>
                  <a:cubicBezTo>
                    <a:pt x="603" y="507"/>
                    <a:pt x="624" y="501"/>
                    <a:pt x="642" y="491"/>
                  </a:cubicBezTo>
                  <a:lnTo>
                    <a:pt x="860" y="371"/>
                  </a:lnTo>
                  <a:cubicBezTo>
                    <a:pt x="896" y="350"/>
                    <a:pt x="896" y="322"/>
                    <a:pt x="867" y="300"/>
                  </a:cubicBezTo>
                  <a:lnTo>
                    <a:pt x="374" y="11"/>
                  </a:lnTo>
                  <a:cubicBezTo>
                    <a:pt x="356" y="4"/>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235;p48">
              <a:extLst>
                <a:ext uri="{FF2B5EF4-FFF2-40B4-BE49-F238E27FC236}">
                  <a16:creationId xmlns:a16="http://schemas.microsoft.com/office/drawing/2014/main" id="{114DFF62-7467-029C-021D-215BA3DBF57D}"/>
                </a:ext>
              </a:extLst>
            </p:cNvPr>
            <p:cNvSpPr/>
            <p:nvPr/>
          </p:nvSpPr>
          <p:spPr>
            <a:xfrm>
              <a:off x="461050" y="3636125"/>
              <a:ext cx="22750" cy="13450"/>
            </a:xfrm>
            <a:custGeom>
              <a:avLst/>
              <a:gdLst/>
              <a:ahLst/>
              <a:cxnLst/>
              <a:rect l="l" t="t" r="r" b="b"/>
              <a:pathLst>
                <a:path w="910" h="538" extrusionOk="0">
                  <a:moveTo>
                    <a:pt x="332" y="30"/>
                  </a:moveTo>
                  <a:cubicBezTo>
                    <a:pt x="346" y="30"/>
                    <a:pt x="360" y="37"/>
                    <a:pt x="374" y="44"/>
                  </a:cubicBezTo>
                  <a:cubicBezTo>
                    <a:pt x="374" y="44"/>
                    <a:pt x="860" y="334"/>
                    <a:pt x="853" y="369"/>
                  </a:cubicBezTo>
                  <a:lnTo>
                    <a:pt x="635" y="496"/>
                  </a:lnTo>
                  <a:cubicBezTo>
                    <a:pt x="621" y="503"/>
                    <a:pt x="605" y="506"/>
                    <a:pt x="588" y="506"/>
                  </a:cubicBezTo>
                  <a:cubicBezTo>
                    <a:pt x="571" y="506"/>
                    <a:pt x="554" y="503"/>
                    <a:pt x="536" y="496"/>
                  </a:cubicBezTo>
                  <a:cubicBezTo>
                    <a:pt x="536" y="496"/>
                    <a:pt x="50" y="207"/>
                    <a:pt x="57" y="171"/>
                  </a:cubicBezTo>
                  <a:lnTo>
                    <a:pt x="275" y="44"/>
                  </a:lnTo>
                  <a:cubicBezTo>
                    <a:pt x="289" y="37"/>
                    <a:pt x="311" y="30"/>
                    <a:pt x="332" y="30"/>
                  </a:cubicBezTo>
                  <a:close/>
                  <a:moveTo>
                    <a:pt x="321" y="0"/>
                  </a:moveTo>
                  <a:cubicBezTo>
                    <a:pt x="298" y="0"/>
                    <a:pt x="275" y="6"/>
                    <a:pt x="254" y="16"/>
                  </a:cubicBezTo>
                  <a:lnTo>
                    <a:pt x="36" y="136"/>
                  </a:lnTo>
                  <a:cubicBezTo>
                    <a:pt x="14" y="150"/>
                    <a:pt x="0" y="164"/>
                    <a:pt x="0" y="193"/>
                  </a:cubicBezTo>
                  <a:cubicBezTo>
                    <a:pt x="0" y="207"/>
                    <a:pt x="14" y="228"/>
                    <a:pt x="29" y="235"/>
                  </a:cubicBezTo>
                  <a:lnTo>
                    <a:pt x="522" y="524"/>
                  </a:lnTo>
                  <a:cubicBezTo>
                    <a:pt x="543" y="531"/>
                    <a:pt x="557" y="538"/>
                    <a:pt x="578" y="538"/>
                  </a:cubicBezTo>
                  <a:cubicBezTo>
                    <a:pt x="607" y="538"/>
                    <a:pt x="635" y="538"/>
                    <a:pt x="656" y="524"/>
                  </a:cubicBezTo>
                  <a:lnTo>
                    <a:pt x="874" y="397"/>
                  </a:lnTo>
                  <a:cubicBezTo>
                    <a:pt x="896" y="390"/>
                    <a:pt x="910" y="369"/>
                    <a:pt x="910" y="348"/>
                  </a:cubicBezTo>
                  <a:cubicBezTo>
                    <a:pt x="910" y="326"/>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236;p48">
              <a:extLst>
                <a:ext uri="{FF2B5EF4-FFF2-40B4-BE49-F238E27FC236}">
                  <a16:creationId xmlns:a16="http://schemas.microsoft.com/office/drawing/2014/main" id="{1EEF81CE-6AED-17E9-D60C-0FDD925B4336}"/>
                </a:ext>
              </a:extLst>
            </p:cNvPr>
            <p:cNvSpPr/>
            <p:nvPr/>
          </p:nvSpPr>
          <p:spPr>
            <a:xfrm>
              <a:off x="479725" y="3647225"/>
              <a:ext cx="22400" cy="12650"/>
            </a:xfrm>
            <a:custGeom>
              <a:avLst/>
              <a:gdLst/>
              <a:ahLst/>
              <a:cxnLst/>
              <a:rect l="l" t="t" r="r" b="b"/>
              <a:pathLst>
                <a:path w="896" h="506" extrusionOk="0">
                  <a:moveTo>
                    <a:pt x="317" y="1"/>
                  </a:moveTo>
                  <a:cubicBezTo>
                    <a:pt x="297" y="1"/>
                    <a:pt x="275" y="6"/>
                    <a:pt x="254" y="16"/>
                  </a:cubicBezTo>
                  <a:lnTo>
                    <a:pt x="43" y="143"/>
                  </a:lnTo>
                  <a:cubicBezTo>
                    <a:pt x="8" y="157"/>
                    <a:pt x="1" y="193"/>
                    <a:pt x="29" y="207"/>
                  </a:cubicBezTo>
                  <a:lnTo>
                    <a:pt x="522" y="496"/>
                  </a:lnTo>
                  <a:cubicBezTo>
                    <a:pt x="538" y="502"/>
                    <a:pt x="557" y="506"/>
                    <a:pt x="576" y="506"/>
                  </a:cubicBezTo>
                  <a:cubicBezTo>
                    <a:pt x="599" y="506"/>
                    <a:pt x="623" y="500"/>
                    <a:pt x="642" y="489"/>
                  </a:cubicBezTo>
                  <a:lnTo>
                    <a:pt x="854" y="369"/>
                  </a:lnTo>
                  <a:cubicBezTo>
                    <a:pt x="889" y="355"/>
                    <a:pt x="896" y="320"/>
                    <a:pt x="868" y="305"/>
                  </a:cubicBezTo>
                  <a:lnTo>
                    <a:pt x="374" y="16"/>
                  </a:lnTo>
                  <a:cubicBezTo>
                    <a:pt x="357" y="6"/>
                    <a:pt x="337" y="1"/>
                    <a:pt x="31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237;p48">
              <a:extLst>
                <a:ext uri="{FF2B5EF4-FFF2-40B4-BE49-F238E27FC236}">
                  <a16:creationId xmlns:a16="http://schemas.microsoft.com/office/drawing/2014/main" id="{67FAFD2D-2B14-0251-4955-B1F7FFCB433F}"/>
                </a:ext>
              </a:extLst>
            </p:cNvPr>
            <p:cNvSpPr/>
            <p:nvPr/>
          </p:nvSpPr>
          <p:spPr>
            <a:xfrm>
              <a:off x="479550" y="3646875"/>
              <a:ext cx="22750" cy="13625"/>
            </a:xfrm>
            <a:custGeom>
              <a:avLst/>
              <a:gdLst/>
              <a:ahLst/>
              <a:cxnLst/>
              <a:rect l="l" t="t" r="r" b="b"/>
              <a:pathLst>
                <a:path w="910" h="545" extrusionOk="0">
                  <a:moveTo>
                    <a:pt x="332" y="37"/>
                  </a:moveTo>
                  <a:cubicBezTo>
                    <a:pt x="346" y="37"/>
                    <a:pt x="360" y="37"/>
                    <a:pt x="374" y="52"/>
                  </a:cubicBezTo>
                  <a:cubicBezTo>
                    <a:pt x="374" y="52"/>
                    <a:pt x="861" y="341"/>
                    <a:pt x="853" y="376"/>
                  </a:cubicBezTo>
                  <a:lnTo>
                    <a:pt x="635" y="496"/>
                  </a:lnTo>
                  <a:cubicBezTo>
                    <a:pt x="621" y="503"/>
                    <a:pt x="605" y="506"/>
                    <a:pt x="588" y="506"/>
                  </a:cubicBezTo>
                  <a:cubicBezTo>
                    <a:pt x="572" y="506"/>
                    <a:pt x="554" y="503"/>
                    <a:pt x="536" y="496"/>
                  </a:cubicBezTo>
                  <a:cubicBezTo>
                    <a:pt x="536" y="496"/>
                    <a:pt x="50" y="214"/>
                    <a:pt x="57" y="171"/>
                  </a:cubicBezTo>
                  <a:lnTo>
                    <a:pt x="275" y="52"/>
                  </a:lnTo>
                  <a:cubicBezTo>
                    <a:pt x="290" y="37"/>
                    <a:pt x="311" y="37"/>
                    <a:pt x="332" y="37"/>
                  </a:cubicBezTo>
                  <a:close/>
                  <a:moveTo>
                    <a:pt x="321" y="0"/>
                  </a:moveTo>
                  <a:cubicBezTo>
                    <a:pt x="298" y="0"/>
                    <a:pt x="275" y="6"/>
                    <a:pt x="254" y="16"/>
                  </a:cubicBezTo>
                  <a:lnTo>
                    <a:pt x="36" y="143"/>
                  </a:lnTo>
                  <a:cubicBezTo>
                    <a:pt x="15" y="150"/>
                    <a:pt x="1" y="171"/>
                    <a:pt x="1" y="193"/>
                  </a:cubicBezTo>
                  <a:cubicBezTo>
                    <a:pt x="1" y="214"/>
                    <a:pt x="15" y="235"/>
                    <a:pt x="29" y="242"/>
                  </a:cubicBezTo>
                  <a:lnTo>
                    <a:pt x="522" y="531"/>
                  </a:lnTo>
                  <a:cubicBezTo>
                    <a:pt x="536" y="538"/>
                    <a:pt x="557" y="545"/>
                    <a:pt x="579" y="545"/>
                  </a:cubicBezTo>
                  <a:cubicBezTo>
                    <a:pt x="607" y="545"/>
                    <a:pt x="635" y="538"/>
                    <a:pt x="656" y="531"/>
                  </a:cubicBezTo>
                  <a:lnTo>
                    <a:pt x="875" y="404"/>
                  </a:lnTo>
                  <a:cubicBezTo>
                    <a:pt x="896" y="397"/>
                    <a:pt x="910" y="376"/>
                    <a:pt x="910" y="355"/>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238;p48">
              <a:extLst>
                <a:ext uri="{FF2B5EF4-FFF2-40B4-BE49-F238E27FC236}">
                  <a16:creationId xmlns:a16="http://schemas.microsoft.com/office/drawing/2014/main" id="{40FAB6C5-EDEF-31E2-C89B-7F28DD2E9C1F}"/>
                </a:ext>
              </a:extLst>
            </p:cNvPr>
            <p:cNvSpPr/>
            <p:nvPr/>
          </p:nvSpPr>
          <p:spPr>
            <a:xfrm>
              <a:off x="498225" y="3658150"/>
              <a:ext cx="22425" cy="12800"/>
            </a:xfrm>
            <a:custGeom>
              <a:avLst/>
              <a:gdLst/>
              <a:ahLst/>
              <a:cxnLst/>
              <a:rect l="l" t="t" r="r" b="b"/>
              <a:pathLst>
                <a:path w="897" h="512" extrusionOk="0">
                  <a:moveTo>
                    <a:pt x="314" y="1"/>
                  </a:moveTo>
                  <a:cubicBezTo>
                    <a:pt x="293" y="1"/>
                    <a:pt x="272" y="6"/>
                    <a:pt x="255" y="16"/>
                  </a:cubicBezTo>
                  <a:lnTo>
                    <a:pt x="36" y="143"/>
                  </a:lnTo>
                  <a:cubicBezTo>
                    <a:pt x="8" y="157"/>
                    <a:pt x="1" y="193"/>
                    <a:pt x="29" y="207"/>
                  </a:cubicBezTo>
                  <a:lnTo>
                    <a:pt x="522" y="496"/>
                  </a:lnTo>
                  <a:cubicBezTo>
                    <a:pt x="540" y="506"/>
                    <a:pt x="559" y="512"/>
                    <a:pt x="580" y="512"/>
                  </a:cubicBezTo>
                  <a:cubicBezTo>
                    <a:pt x="600" y="512"/>
                    <a:pt x="621" y="506"/>
                    <a:pt x="642" y="496"/>
                  </a:cubicBezTo>
                  <a:lnTo>
                    <a:pt x="854" y="376"/>
                  </a:lnTo>
                  <a:cubicBezTo>
                    <a:pt x="889" y="348"/>
                    <a:pt x="896" y="320"/>
                    <a:pt x="868" y="298"/>
                  </a:cubicBezTo>
                  <a:lnTo>
                    <a:pt x="374" y="16"/>
                  </a:lnTo>
                  <a:cubicBezTo>
                    <a:pt x="357" y="6"/>
                    <a:pt x="336" y="1"/>
                    <a:pt x="31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239;p48">
              <a:extLst>
                <a:ext uri="{FF2B5EF4-FFF2-40B4-BE49-F238E27FC236}">
                  <a16:creationId xmlns:a16="http://schemas.microsoft.com/office/drawing/2014/main" id="{31727500-C819-217A-61FE-5FD3E10DAD63}"/>
                </a:ext>
              </a:extLst>
            </p:cNvPr>
            <p:cNvSpPr/>
            <p:nvPr/>
          </p:nvSpPr>
          <p:spPr>
            <a:xfrm>
              <a:off x="498050" y="3657800"/>
              <a:ext cx="22775" cy="13450"/>
            </a:xfrm>
            <a:custGeom>
              <a:avLst/>
              <a:gdLst/>
              <a:ahLst/>
              <a:cxnLst/>
              <a:rect l="l" t="t" r="r" b="b"/>
              <a:pathLst>
                <a:path w="911" h="538" extrusionOk="0">
                  <a:moveTo>
                    <a:pt x="332" y="30"/>
                  </a:moveTo>
                  <a:cubicBezTo>
                    <a:pt x="346" y="30"/>
                    <a:pt x="360" y="38"/>
                    <a:pt x="374" y="45"/>
                  </a:cubicBezTo>
                  <a:cubicBezTo>
                    <a:pt x="374" y="45"/>
                    <a:pt x="861" y="334"/>
                    <a:pt x="854" y="369"/>
                  </a:cubicBezTo>
                  <a:lnTo>
                    <a:pt x="635" y="489"/>
                  </a:lnTo>
                  <a:cubicBezTo>
                    <a:pt x="620" y="500"/>
                    <a:pt x="602" y="506"/>
                    <a:pt x="583" y="506"/>
                  </a:cubicBezTo>
                  <a:cubicBezTo>
                    <a:pt x="568" y="506"/>
                    <a:pt x="552" y="502"/>
                    <a:pt x="536" y="496"/>
                  </a:cubicBezTo>
                  <a:cubicBezTo>
                    <a:pt x="536" y="496"/>
                    <a:pt x="43" y="207"/>
                    <a:pt x="57" y="171"/>
                  </a:cubicBezTo>
                  <a:lnTo>
                    <a:pt x="269" y="45"/>
                  </a:lnTo>
                  <a:cubicBezTo>
                    <a:pt x="290" y="38"/>
                    <a:pt x="311" y="30"/>
                    <a:pt x="332" y="30"/>
                  </a:cubicBezTo>
                  <a:close/>
                  <a:moveTo>
                    <a:pt x="321" y="0"/>
                  </a:moveTo>
                  <a:cubicBezTo>
                    <a:pt x="299" y="0"/>
                    <a:pt x="276" y="6"/>
                    <a:pt x="254" y="16"/>
                  </a:cubicBezTo>
                  <a:lnTo>
                    <a:pt x="36" y="136"/>
                  </a:lnTo>
                  <a:cubicBezTo>
                    <a:pt x="15" y="150"/>
                    <a:pt x="1" y="171"/>
                    <a:pt x="1" y="193"/>
                  </a:cubicBezTo>
                  <a:cubicBezTo>
                    <a:pt x="1" y="214"/>
                    <a:pt x="15" y="228"/>
                    <a:pt x="29" y="235"/>
                  </a:cubicBezTo>
                  <a:lnTo>
                    <a:pt x="522" y="524"/>
                  </a:lnTo>
                  <a:cubicBezTo>
                    <a:pt x="536" y="538"/>
                    <a:pt x="558" y="538"/>
                    <a:pt x="579" y="538"/>
                  </a:cubicBezTo>
                  <a:cubicBezTo>
                    <a:pt x="607" y="538"/>
                    <a:pt x="628" y="538"/>
                    <a:pt x="656" y="524"/>
                  </a:cubicBezTo>
                  <a:lnTo>
                    <a:pt x="875" y="404"/>
                  </a:lnTo>
                  <a:cubicBezTo>
                    <a:pt x="896" y="390"/>
                    <a:pt x="910" y="376"/>
                    <a:pt x="910" y="348"/>
                  </a:cubicBezTo>
                  <a:cubicBezTo>
                    <a:pt x="910" y="334"/>
                    <a:pt x="896" y="312"/>
                    <a:pt x="882" y="305"/>
                  </a:cubicBezTo>
                  <a:lnTo>
                    <a:pt x="388" y="16"/>
                  </a:lnTo>
                  <a:cubicBezTo>
                    <a:pt x="367" y="6"/>
                    <a:pt x="344" y="0"/>
                    <a:pt x="3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240;p48">
              <a:extLst>
                <a:ext uri="{FF2B5EF4-FFF2-40B4-BE49-F238E27FC236}">
                  <a16:creationId xmlns:a16="http://schemas.microsoft.com/office/drawing/2014/main" id="{01B528BC-D142-982A-2DEB-5BFCC15E41B2}"/>
                </a:ext>
              </a:extLst>
            </p:cNvPr>
            <p:cNvSpPr/>
            <p:nvPr/>
          </p:nvSpPr>
          <p:spPr>
            <a:xfrm>
              <a:off x="516725" y="3668900"/>
              <a:ext cx="22425" cy="12800"/>
            </a:xfrm>
            <a:custGeom>
              <a:avLst/>
              <a:gdLst/>
              <a:ahLst/>
              <a:cxnLst/>
              <a:rect l="l" t="t" r="r" b="b"/>
              <a:pathLst>
                <a:path w="897" h="512" extrusionOk="0">
                  <a:moveTo>
                    <a:pt x="315" y="1"/>
                  </a:moveTo>
                  <a:cubicBezTo>
                    <a:pt x="293" y="1"/>
                    <a:pt x="272" y="6"/>
                    <a:pt x="255" y="16"/>
                  </a:cubicBezTo>
                  <a:lnTo>
                    <a:pt x="36" y="143"/>
                  </a:lnTo>
                  <a:cubicBezTo>
                    <a:pt x="1" y="157"/>
                    <a:pt x="1" y="193"/>
                    <a:pt x="29" y="207"/>
                  </a:cubicBezTo>
                  <a:lnTo>
                    <a:pt x="523" y="496"/>
                  </a:lnTo>
                  <a:cubicBezTo>
                    <a:pt x="540" y="506"/>
                    <a:pt x="560" y="512"/>
                    <a:pt x="579" y="512"/>
                  </a:cubicBezTo>
                  <a:cubicBezTo>
                    <a:pt x="598" y="512"/>
                    <a:pt x="618" y="506"/>
                    <a:pt x="635" y="496"/>
                  </a:cubicBezTo>
                  <a:lnTo>
                    <a:pt x="854" y="376"/>
                  </a:lnTo>
                  <a:cubicBezTo>
                    <a:pt x="889" y="355"/>
                    <a:pt x="896" y="327"/>
                    <a:pt x="861" y="305"/>
                  </a:cubicBezTo>
                  <a:lnTo>
                    <a:pt x="375" y="16"/>
                  </a:lnTo>
                  <a:cubicBezTo>
                    <a:pt x="357" y="6"/>
                    <a:pt x="336" y="1"/>
                    <a:pt x="3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241;p48">
              <a:extLst>
                <a:ext uri="{FF2B5EF4-FFF2-40B4-BE49-F238E27FC236}">
                  <a16:creationId xmlns:a16="http://schemas.microsoft.com/office/drawing/2014/main" id="{555781E4-5D2B-EE22-9B69-B131E5DC777C}"/>
                </a:ext>
              </a:extLst>
            </p:cNvPr>
            <p:cNvSpPr/>
            <p:nvPr/>
          </p:nvSpPr>
          <p:spPr>
            <a:xfrm>
              <a:off x="516550" y="3668600"/>
              <a:ext cx="22775" cy="13600"/>
            </a:xfrm>
            <a:custGeom>
              <a:avLst/>
              <a:gdLst/>
              <a:ahLst/>
              <a:cxnLst/>
              <a:rect l="l" t="t" r="r" b="b"/>
              <a:pathLst>
                <a:path w="911" h="544" extrusionOk="0">
                  <a:moveTo>
                    <a:pt x="332" y="36"/>
                  </a:moveTo>
                  <a:cubicBezTo>
                    <a:pt x="346" y="36"/>
                    <a:pt x="360" y="43"/>
                    <a:pt x="374" y="50"/>
                  </a:cubicBezTo>
                  <a:cubicBezTo>
                    <a:pt x="374" y="50"/>
                    <a:pt x="861" y="339"/>
                    <a:pt x="854" y="374"/>
                  </a:cubicBezTo>
                  <a:lnTo>
                    <a:pt x="635" y="501"/>
                  </a:lnTo>
                  <a:cubicBezTo>
                    <a:pt x="621" y="508"/>
                    <a:pt x="604" y="511"/>
                    <a:pt x="586" y="511"/>
                  </a:cubicBezTo>
                  <a:cubicBezTo>
                    <a:pt x="568" y="511"/>
                    <a:pt x="551" y="508"/>
                    <a:pt x="537" y="501"/>
                  </a:cubicBezTo>
                  <a:cubicBezTo>
                    <a:pt x="537" y="501"/>
                    <a:pt x="43" y="212"/>
                    <a:pt x="57" y="169"/>
                  </a:cubicBezTo>
                  <a:lnTo>
                    <a:pt x="269" y="50"/>
                  </a:lnTo>
                  <a:cubicBezTo>
                    <a:pt x="290" y="43"/>
                    <a:pt x="311" y="36"/>
                    <a:pt x="332" y="36"/>
                  </a:cubicBezTo>
                  <a:close/>
                  <a:moveTo>
                    <a:pt x="322" y="0"/>
                  </a:moveTo>
                  <a:cubicBezTo>
                    <a:pt x="299" y="0"/>
                    <a:pt x="276" y="7"/>
                    <a:pt x="255" y="21"/>
                  </a:cubicBezTo>
                  <a:lnTo>
                    <a:pt x="36" y="141"/>
                  </a:lnTo>
                  <a:cubicBezTo>
                    <a:pt x="15" y="148"/>
                    <a:pt x="1" y="169"/>
                    <a:pt x="1" y="198"/>
                  </a:cubicBezTo>
                  <a:cubicBezTo>
                    <a:pt x="1" y="212"/>
                    <a:pt x="8" y="233"/>
                    <a:pt x="29" y="240"/>
                  </a:cubicBezTo>
                  <a:lnTo>
                    <a:pt x="515" y="529"/>
                  </a:lnTo>
                  <a:cubicBezTo>
                    <a:pt x="537" y="536"/>
                    <a:pt x="558" y="543"/>
                    <a:pt x="579" y="543"/>
                  </a:cubicBezTo>
                  <a:cubicBezTo>
                    <a:pt x="607" y="543"/>
                    <a:pt x="628" y="536"/>
                    <a:pt x="656" y="529"/>
                  </a:cubicBezTo>
                  <a:lnTo>
                    <a:pt x="868" y="402"/>
                  </a:lnTo>
                  <a:cubicBezTo>
                    <a:pt x="889" y="395"/>
                    <a:pt x="903" y="374"/>
                    <a:pt x="910" y="353"/>
                  </a:cubicBezTo>
                  <a:cubicBezTo>
                    <a:pt x="910" y="332"/>
                    <a:pt x="896" y="317"/>
                    <a:pt x="882" y="303"/>
                  </a:cubicBezTo>
                  <a:lnTo>
                    <a:pt x="389" y="21"/>
                  </a:lnTo>
                  <a:cubicBezTo>
                    <a:pt x="367" y="7"/>
                    <a:pt x="345" y="0"/>
                    <a:pt x="32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242;p48">
              <a:extLst>
                <a:ext uri="{FF2B5EF4-FFF2-40B4-BE49-F238E27FC236}">
                  <a16:creationId xmlns:a16="http://schemas.microsoft.com/office/drawing/2014/main" id="{6AD58BAE-97CA-CA77-D110-BF078E55F4EC}"/>
                </a:ext>
              </a:extLst>
            </p:cNvPr>
            <p:cNvSpPr/>
            <p:nvPr/>
          </p:nvSpPr>
          <p:spPr>
            <a:xfrm>
              <a:off x="500875" y="3643325"/>
              <a:ext cx="29275" cy="16700"/>
            </a:xfrm>
            <a:custGeom>
              <a:avLst/>
              <a:gdLst/>
              <a:ahLst/>
              <a:cxnLst/>
              <a:rect l="l" t="t" r="r" b="b"/>
              <a:pathLst>
                <a:path w="1171" h="668" extrusionOk="0">
                  <a:moveTo>
                    <a:pt x="579" y="0"/>
                  </a:moveTo>
                  <a:cubicBezTo>
                    <a:pt x="556" y="0"/>
                    <a:pt x="534" y="6"/>
                    <a:pt x="515" y="17"/>
                  </a:cubicBezTo>
                  <a:lnTo>
                    <a:pt x="36" y="285"/>
                  </a:lnTo>
                  <a:cubicBezTo>
                    <a:pt x="0" y="306"/>
                    <a:pt x="0" y="335"/>
                    <a:pt x="29" y="356"/>
                  </a:cubicBezTo>
                  <a:lnTo>
                    <a:pt x="536" y="652"/>
                  </a:lnTo>
                  <a:cubicBezTo>
                    <a:pt x="557" y="662"/>
                    <a:pt x="579" y="668"/>
                    <a:pt x="599" y="668"/>
                  </a:cubicBezTo>
                  <a:cubicBezTo>
                    <a:pt x="619" y="668"/>
                    <a:pt x="638" y="662"/>
                    <a:pt x="656" y="652"/>
                  </a:cubicBezTo>
                  <a:lnTo>
                    <a:pt x="1135" y="377"/>
                  </a:lnTo>
                  <a:cubicBezTo>
                    <a:pt x="1171" y="363"/>
                    <a:pt x="1171" y="327"/>
                    <a:pt x="1142"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243;p48">
              <a:extLst>
                <a:ext uri="{FF2B5EF4-FFF2-40B4-BE49-F238E27FC236}">
                  <a16:creationId xmlns:a16="http://schemas.microsoft.com/office/drawing/2014/main" id="{2B318D6F-70D8-054C-75C3-957ACAC38523}"/>
                </a:ext>
              </a:extLst>
            </p:cNvPr>
            <p:cNvSpPr/>
            <p:nvPr/>
          </p:nvSpPr>
          <p:spPr>
            <a:xfrm>
              <a:off x="500700" y="3643000"/>
              <a:ext cx="29625" cy="17500"/>
            </a:xfrm>
            <a:custGeom>
              <a:avLst/>
              <a:gdLst/>
              <a:ahLst/>
              <a:cxnLst/>
              <a:rect l="l" t="t" r="r" b="b"/>
              <a:pathLst>
                <a:path w="1185" h="700" extrusionOk="0">
                  <a:moveTo>
                    <a:pt x="586" y="30"/>
                  </a:moveTo>
                  <a:cubicBezTo>
                    <a:pt x="607" y="30"/>
                    <a:pt x="621" y="37"/>
                    <a:pt x="628" y="44"/>
                  </a:cubicBezTo>
                  <a:cubicBezTo>
                    <a:pt x="628" y="44"/>
                    <a:pt x="1142" y="340"/>
                    <a:pt x="1135" y="383"/>
                  </a:cubicBezTo>
                  <a:lnTo>
                    <a:pt x="656" y="651"/>
                  </a:lnTo>
                  <a:cubicBezTo>
                    <a:pt x="638" y="658"/>
                    <a:pt x="621" y="661"/>
                    <a:pt x="604" y="661"/>
                  </a:cubicBezTo>
                  <a:cubicBezTo>
                    <a:pt x="587" y="661"/>
                    <a:pt x="571" y="658"/>
                    <a:pt x="557" y="651"/>
                  </a:cubicBezTo>
                  <a:cubicBezTo>
                    <a:pt x="557" y="651"/>
                    <a:pt x="43" y="355"/>
                    <a:pt x="57" y="319"/>
                  </a:cubicBezTo>
                  <a:lnTo>
                    <a:pt x="529" y="44"/>
                  </a:lnTo>
                  <a:cubicBezTo>
                    <a:pt x="550" y="37"/>
                    <a:pt x="571" y="30"/>
                    <a:pt x="586" y="30"/>
                  </a:cubicBezTo>
                  <a:close/>
                  <a:moveTo>
                    <a:pt x="582" y="0"/>
                  </a:moveTo>
                  <a:cubicBezTo>
                    <a:pt x="559" y="0"/>
                    <a:pt x="536" y="6"/>
                    <a:pt x="515" y="16"/>
                  </a:cubicBezTo>
                  <a:lnTo>
                    <a:pt x="36" y="284"/>
                  </a:lnTo>
                  <a:cubicBezTo>
                    <a:pt x="15" y="291"/>
                    <a:pt x="0" y="312"/>
                    <a:pt x="0" y="340"/>
                  </a:cubicBezTo>
                  <a:cubicBezTo>
                    <a:pt x="0" y="355"/>
                    <a:pt x="7" y="376"/>
                    <a:pt x="29" y="383"/>
                  </a:cubicBezTo>
                  <a:lnTo>
                    <a:pt x="536" y="686"/>
                  </a:lnTo>
                  <a:cubicBezTo>
                    <a:pt x="557" y="693"/>
                    <a:pt x="578" y="700"/>
                    <a:pt x="600" y="700"/>
                  </a:cubicBezTo>
                  <a:cubicBezTo>
                    <a:pt x="621" y="700"/>
                    <a:pt x="649" y="693"/>
                    <a:pt x="670" y="679"/>
                  </a:cubicBezTo>
                  <a:lnTo>
                    <a:pt x="1149" y="411"/>
                  </a:lnTo>
                  <a:cubicBezTo>
                    <a:pt x="1171" y="404"/>
                    <a:pt x="1185" y="383"/>
                    <a:pt x="1185" y="355"/>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244;p48">
              <a:extLst>
                <a:ext uri="{FF2B5EF4-FFF2-40B4-BE49-F238E27FC236}">
                  <a16:creationId xmlns:a16="http://schemas.microsoft.com/office/drawing/2014/main" id="{8FB5AFCE-EE10-16F7-FCAD-26CE574DDF14}"/>
                </a:ext>
              </a:extLst>
            </p:cNvPr>
            <p:cNvSpPr/>
            <p:nvPr/>
          </p:nvSpPr>
          <p:spPr>
            <a:xfrm>
              <a:off x="483075" y="3632925"/>
              <a:ext cx="29275" cy="16700"/>
            </a:xfrm>
            <a:custGeom>
              <a:avLst/>
              <a:gdLst/>
              <a:ahLst/>
              <a:cxnLst/>
              <a:rect l="l" t="t" r="r" b="b"/>
              <a:pathLst>
                <a:path w="1171" h="668" extrusionOk="0">
                  <a:moveTo>
                    <a:pt x="581" y="1"/>
                  </a:moveTo>
                  <a:cubicBezTo>
                    <a:pt x="558" y="1"/>
                    <a:pt x="535" y="6"/>
                    <a:pt x="515" y="17"/>
                  </a:cubicBezTo>
                  <a:lnTo>
                    <a:pt x="36" y="285"/>
                  </a:lnTo>
                  <a:cubicBezTo>
                    <a:pt x="8" y="306"/>
                    <a:pt x="1" y="335"/>
                    <a:pt x="29" y="356"/>
                  </a:cubicBezTo>
                  <a:lnTo>
                    <a:pt x="536" y="652"/>
                  </a:lnTo>
                  <a:cubicBezTo>
                    <a:pt x="557" y="662"/>
                    <a:pt x="579" y="668"/>
                    <a:pt x="599" y="668"/>
                  </a:cubicBezTo>
                  <a:cubicBezTo>
                    <a:pt x="619" y="668"/>
                    <a:pt x="638" y="662"/>
                    <a:pt x="656" y="652"/>
                  </a:cubicBezTo>
                  <a:lnTo>
                    <a:pt x="1135" y="384"/>
                  </a:lnTo>
                  <a:cubicBezTo>
                    <a:pt x="1171" y="356"/>
                    <a:pt x="1171" y="328"/>
                    <a:pt x="1142" y="306"/>
                  </a:cubicBezTo>
                  <a:lnTo>
                    <a:pt x="635" y="10"/>
                  </a:lnTo>
                  <a:cubicBezTo>
                    <a:pt x="619" y="4"/>
                    <a:pt x="600" y="1"/>
                    <a:pt x="58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245;p48">
              <a:extLst>
                <a:ext uri="{FF2B5EF4-FFF2-40B4-BE49-F238E27FC236}">
                  <a16:creationId xmlns:a16="http://schemas.microsoft.com/office/drawing/2014/main" id="{C767EE1F-443A-EFD7-77F3-42C2F09BB924}"/>
                </a:ext>
              </a:extLst>
            </p:cNvPr>
            <p:cNvSpPr/>
            <p:nvPr/>
          </p:nvSpPr>
          <p:spPr>
            <a:xfrm>
              <a:off x="482900" y="3632425"/>
              <a:ext cx="29625" cy="17525"/>
            </a:xfrm>
            <a:custGeom>
              <a:avLst/>
              <a:gdLst/>
              <a:ahLst/>
              <a:cxnLst/>
              <a:rect l="l" t="t" r="r" b="b"/>
              <a:pathLst>
                <a:path w="1185" h="701" extrusionOk="0">
                  <a:moveTo>
                    <a:pt x="593" y="37"/>
                  </a:move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43" y="362"/>
                    <a:pt x="57" y="319"/>
                  </a:cubicBezTo>
                  <a:lnTo>
                    <a:pt x="529" y="52"/>
                  </a:lnTo>
                  <a:cubicBezTo>
                    <a:pt x="550" y="37"/>
                    <a:pt x="571" y="37"/>
                    <a:pt x="593" y="37"/>
                  </a:cubicBezTo>
                  <a:close/>
                  <a:moveTo>
                    <a:pt x="582" y="0"/>
                  </a:moveTo>
                  <a:cubicBezTo>
                    <a:pt x="559" y="0"/>
                    <a:pt x="536" y="6"/>
                    <a:pt x="515" y="16"/>
                  </a:cubicBezTo>
                  <a:lnTo>
                    <a:pt x="36" y="291"/>
                  </a:lnTo>
                  <a:cubicBezTo>
                    <a:pt x="15" y="298"/>
                    <a:pt x="0" y="319"/>
                    <a:pt x="0" y="341"/>
                  </a:cubicBezTo>
                  <a:cubicBezTo>
                    <a:pt x="0" y="362"/>
                    <a:pt x="8" y="383"/>
                    <a:pt x="29" y="390"/>
                  </a:cubicBezTo>
                  <a:lnTo>
                    <a:pt x="536" y="686"/>
                  </a:lnTo>
                  <a:cubicBezTo>
                    <a:pt x="557" y="700"/>
                    <a:pt x="579" y="700"/>
                    <a:pt x="600" y="700"/>
                  </a:cubicBezTo>
                  <a:cubicBezTo>
                    <a:pt x="621" y="700"/>
                    <a:pt x="649" y="700"/>
                    <a:pt x="670" y="686"/>
                  </a:cubicBezTo>
                  <a:lnTo>
                    <a:pt x="1149" y="418"/>
                  </a:lnTo>
                  <a:cubicBezTo>
                    <a:pt x="1171" y="404"/>
                    <a:pt x="1185" y="383"/>
                    <a:pt x="1185" y="362"/>
                  </a:cubicBezTo>
                  <a:cubicBezTo>
                    <a:pt x="1185" y="341"/>
                    <a:pt x="1178" y="326"/>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246;p48">
              <a:extLst>
                <a:ext uri="{FF2B5EF4-FFF2-40B4-BE49-F238E27FC236}">
                  <a16:creationId xmlns:a16="http://schemas.microsoft.com/office/drawing/2014/main" id="{397881DF-B284-B130-7AA2-8AEE78BFA2E0}"/>
                </a:ext>
              </a:extLst>
            </p:cNvPr>
            <p:cNvSpPr/>
            <p:nvPr/>
          </p:nvSpPr>
          <p:spPr>
            <a:xfrm>
              <a:off x="465275" y="3622375"/>
              <a:ext cx="29275" cy="16675"/>
            </a:xfrm>
            <a:custGeom>
              <a:avLst/>
              <a:gdLst/>
              <a:ahLst/>
              <a:cxnLst/>
              <a:rect l="l" t="t" r="r" b="b"/>
              <a:pathLst>
                <a:path w="1171" h="667" extrusionOk="0">
                  <a:moveTo>
                    <a:pt x="575" y="1"/>
                  </a:moveTo>
                  <a:cubicBezTo>
                    <a:pt x="554" y="1"/>
                    <a:pt x="533" y="6"/>
                    <a:pt x="515" y="16"/>
                  </a:cubicBezTo>
                  <a:lnTo>
                    <a:pt x="43" y="284"/>
                  </a:lnTo>
                  <a:cubicBezTo>
                    <a:pt x="8" y="305"/>
                    <a:pt x="1" y="334"/>
                    <a:pt x="29" y="355"/>
                  </a:cubicBezTo>
                  <a:lnTo>
                    <a:pt x="543" y="651"/>
                  </a:lnTo>
                  <a:cubicBezTo>
                    <a:pt x="561" y="661"/>
                    <a:pt x="580" y="667"/>
                    <a:pt x="600" y="667"/>
                  </a:cubicBezTo>
                  <a:cubicBezTo>
                    <a:pt x="619" y="667"/>
                    <a:pt x="638" y="661"/>
                    <a:pt x="656" y="651"/>
                  </a:cubicBezTo>
                  <a:lnTo>
                    <a:pt x="1135" y="383"/>
                  </a:lnTo>
                  <a:cubicBezTo>
                    <a:pt x="1171" y="362"/>
                    <a:pt x="1171" y="334"/>
                    <a:pt x="1143" y="313"/>
                  </a:cubicBezTo>
                  <a:lnTo>
                    <a:pt x="635" y="16"/>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247;p48">
              <a:extLst>
                <a:ext uri="{FF2B5EF4-FFF2-40B4-BE49-F238E27FC236}">
                  <a16:creationId xmlns:a16="http://schemas.microsoft.com/office/drawing/2014/main" id="{BF3D4B4F-0871-967E-83E6-62D4E214B3F4}"/>
                </a:ext>
              </a:extLst>
            </p:cNvPr>
            <p:cNvSpPr/>
            <p:nvPr/>
          </p:nvSpPr>
          <p:spPr>
            <a:xfrm>
              <a:off x="465100" y="3622025"/>
              <a:ext cx="29625" cy="17525"/>
            </a:xfrm>
            <a:custGeom>
              <a:avLst/>
              <a:gdLst/>
              <a:ahLst/>
              <a:cxnLst/>
              <a:rect l="l" t="t" r="r" b="b"/>
              <a:pathLst>
                <a:path w="1185" h="701" extrusionOk="0">
                  <a:moveTo>
                    <a:pt x="573" y="35"/>
                  </a:moveTo>
                  <a:cubicBezTo>
                    <a:pt x="578" y="35"/>
                    <a:pt x="582" y="36"/>
                    <a:pt x="586" y="37"/>
                  </a:cubicBezTo>
                  <a:cubicBezTo>
                    <a:pt x="607" y="37"/>
                    <a:pt x="621" y="37"/>
                    <a:pt x="635" y="52"/>
                  </a:cubicBezTo>
                  <a:cubicBezTo>
                    <a:pt x="635" y="52"/>
                    <a:pt x="1142" y="348"/>
                    <a:pt x="1135" y="383"/>
                  </a:cubicBezTo>
                  <a:lnTo>
                    <a:pt x="656" y="658"/>
                  </a:lnTo>
                  <a:cubicBezTo>
                    <a:pt x="638" y="665"/>
                    <a:pt x="621" y="668"/>
                    <a:pt x="604" y="668"/>
                  </a:cubicBezTo>
                  <a:cubicBezTo>
                    <a:pt x="587" y="668"/>
                    <a:pt x="571" y="665"/>
                    <a:pt x="557" y="658"/>
                  </a:cubicBezTo>
                  <a:cubicBezTo>
                    <a:pt x="557" y="658"/>
                    <a:pt x="50" y="355"/>
                    <a:pt x="57" y="319"/>
                  </a:cubicBezTo>
                  <a:lnTo>
                    <a:pt x="529" y="52"/>
                  </a:lnTo>
                  <a:cubicBezTo>
                    <a:pt x="545" y="41"/>
                    <a:pt x="560" y="35"/>
                    <a:pt x="573" y="35"/>
                  </a:cubicBezTo>
                  <a:close/>
                  <a:moveTo>
                    <a:pt x="582" y="0"/>
                  </a:moveTo>
                  <a:cubicBezTo>
                    <a:pt x="559" y="0"/>
                    <a:pt x="536" y="6"/>
                    <a:pt x="515" y="16"/>
                  </a:cubicBezTo>
                  <a:lnTo>
                    <a:pt x="36" y="291"/>
                  </a:lnTo>
                  <a:cubicBezTo>
                    <a:pt x="15" y="298"/>
                    <a:pt x="0" y="319"/>
                    <a:pt x="0" y="341"/>
                  </a:cubicBezTo>
                  <a:cubicBezTo>
                    <a:pt x="0" y="362"/>
                    <a:pt x="15" y="376"/>
                    <a:pt x="29" y="390"/>
                  </a:cubicBezTo>
                  <a:lnTo>
                    <a:pt x="536" y="686"/>
                  </a:lnTo>
                  <a:cubicBezTo>
                    <a:pt x="557" y="693"/>
                    <a:pt x="579" y="700"/>
                    <a:pt x="600" y="700"/>
                  </a:cubicBezTo>
                  <a:cubicBezTo>
                    <a:pt x="621" y="700"/>
                    <a:pt x="649" y="693"/>
                    <a:pt x="670" y="686"/>
                  </a:cubicBezTo>
                  <a:lnTo>
                    <a:pt x="1150" y="418"/>
                  </a:lnTo>
                  <a:cubicBezTo>
                    <a:pt x="1171" y="404"/>
                    <a:pt x="1185" y="383"/>
                    <a:pt x="1185" y="362"/>
                  </a:cubicBezTo>
                  <a:cubicBezTo>
                    <a:pt x="1185" y="341"/>
                    <a:pt x="1178" y="327"/>
                    <a:pt x="1157"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248;p48">
              <a:extLst>
                <a:ext uri="{FF2B5EF4-FFF2-40B4-BE49-F238E27FC236}">
                  <a16:creationId xmlns:a16="http://schemas.microsoft.com/office/drawing/2014/main" id="{89437C5F-A337-2D9D-343B-E900D4BA8C02}"/>
                </a:ext>
              </a:extLst>
            </p:cNvPr>
            <p:cNvSpPr/>
            <p:nvPr/>
          </p:nvSpPr>
          <p:spPr>
            <a:xfrm>
              <a:off x="447475" y="3611975"/>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5" y="383"/>
                  </a:lnTo>
                  <a:cubicBezTo>
                    <a:pt x="1171" y="362"/>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249;p48">
              <a:extLst>
                <a:ext uri="{FF2B5EF4-FFF2-40B4-BE49-F238E27FC236}">
                  <a16:creationId xmlns:a16="http://schemas.microsoft.com/office/drawing/2014/main" id="{16DE1BD0-BAE8-8992-A452-275DFF2BCD6F}"/>
                </a:ext>
              </a:extLst>
            </p:cNvPr>
            <p:cNvSpPr/>
            <p:nvPr/>
          </p:nvSpPr>
          <p:spPr>
            <a:xfrm>
              <a:off x="447300" y="361162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61"/>
                    <a:pt x="624" y="667"/>
                    <a:pt x="607" y="667"/>
                  </a:cubicBezTo>
                  <a:cubicBezTo>
                    <a:pt x="589" y="667"/>
                    <a:pt x="572" y="661"/>
                    <a:pt x="557" y="651"/>
                  </a:cubicBezTo>
                  <a:cubicBezTo>
                    <a:pt x="557" y="651"/>
                    <a:pt x="50" y="355"/>
                    <a:pt x="57" y="320"/>
                  </a:cubicBezTo>
                  <a:lnTo>
                    <a:pt x="536" y="45"/>
                  </a:lnTo>
                  <a:cubicBezTo>
                    <a:pt x="550" y="38"/>
                    <a:pt x="572" y="31"/>
                    <a:pt x="593" y="31"/>
                  </a:cubicBezTo>
                  <a:close/>
                  <a:moveTo>
                    <a:pt x="582" y="1"/>
                  </a:moveTo>
                  <a:cubicBezTo>
                    <a:pt x="559" y="1"/>
                    <a:pt x="536" y="6"/>
                    <a:pt x="515" y="16"/>
                  </a:cubicBezTo>
                  <a:lnTo>
                    <a:pt x="36" y="284"/>
                  </a:lnTo>
                  <a:cubicBezTo>
                    <a:pt x="15" y="298"/>
                    <a:pt x="1" y="320"/>
                    <a:pt x="1" y="341"/>
                  </a:cubicBezTo>
                  <a:cubicBezTo>
                    <a:pt x="1" y="362"/>
                    <a:pt x="15" y="376"/>
                    <a:pt x="29" y="383"/>
                  </a:cubicBezTo>
                  <a:lnTo>
                    <a:pt x="536" y="686"/>
                  </a:lnTo>
                  <a:cubicBezTo>
                    <a:pt x="557" y="693"/>
                    <a:pt x="579" y="700"/>
                    <a:pt x="600" y="700"/>
                  </a:cubicBezTo>
                  <a:cubicBezTo>
                    <a:pt x="628" y="700"/>
                    <a:pt x="649" y="693"/>
                    <a:pt x="677" y="686"/>
                  </a:cubicBezTo>
                  <a:lnTo>
                    <a:pt x="1150" y="411"/>
                  </a:lnTo>
                  <a:cubicBezTo>
                    <a:pt x="1171" y="404"/>
                    <a:pt x="1185" y="383"/>
                    <a:pt x="1192" y="362"/>
                  </a:cubicBezTo>
                  <a:cubicBezTo>
                    <a:pt x="1192" y="341"/>
                    <a:pt x="1178" y="320"/>
                    <a:pt x="1164"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250;p48">
              <a:extLst>
                <a:ext uri="{FF2B5EF4-FFF2-40B4-BE49-F238E27FC236}">
                  <a16:creationId xmlns:a16="http://schemas.microsoft.com/office/drawing/2014/main" id="{F56A1BA0-4147-C9D2-C9CB-C59E211E4046}"/>
                </a:ext>
              </a:extLst>
            </p:cNvPr>
            <p:cNvSpPr/>
            <p:nvPr/>
          </p:nvSpPr>
          <p:spPr>
            <a:xfrm>
              <a:off x="429675" y="3601400"/>
              <a:ext cx="29450" cy="16675"/>
            </a:xfrm>
            <a:custGeom>
              <a:avLst/>
              <a:gdLst/>
              <a:ahLst/>
              <a:cxnLst/>
              <a:rect l="l" t="t" r="r" b="b"/>
              <a:pathLst>
                <a:path w="1178" h="667" extrusionOk="0">
                  <a:moveTo>
                    <a:pt x="578" y="1"/>
                  </a:moveTo>
                  <a:cubicBezTo>
                    <a:pt x="557" y="1"/>
                    <a:pt x="536" y="6"/>
                    <a:pt x="515" y="17"/>
                  </a:cubicBezTo>
                  <a:lnTo>
                    <a:pt x="43" y="284"/>
                  </a:lnTo>
                  <a:cubicBezTo>
                    <a:pt x="8" y="306"/>
                    <a:pt x="1" y="334"/>
                    <a:pt x="29" y="355"/>
                  </a:cubicBezTo>
                  <a:lnTo>
                    <a:pt x="543" y="651"/>
                  </a:lnTo>
                  <a:cubicBezTo>
                    <a:pt x="561" y="662"/>
                    <a:pt x="580" y="667"/>
                    <a:pt x="600" y="667"/>
                  </a:cubicBezTo>
                  <a:cubicBezTo>
                    <a:pt x="619" y="667"/>
                    <a:pt x="639" y="662"/>
                    <a:pt x="656" y="651"/>
                  </a:cubicBezTo>
                  <a:lnTo>
                    <a:pt x="1136" y="383"/>
                  </a:lnTo>
                  <a:cubicBezTo>
                    <a:pt x="1171" y="369"/>
                    <a:pt x="1178" y="334"/>
                    <a:pt x="1143"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251;p48">
              <a:extLst>
                <a:ext uri="{FF2B5EF4-FFF2-40B4-BE49-F238E27FC236}">
                  <a16:creationId xmlns:a16="http://schemas.microsoft.com/office/drawing/2014/main" id="{7F12782B-833A-3A94-E66C-A6E04E9F144D}"/>
                </a:ext>
              </a:extLst>
            </p:cNvPr>
            <p:cNvSpPr/>
            <p:nvPr/>
          </p:nvSpPr>
          <p:spPr>
            <a:xfrm>
              <a:off x="429500" y="3601225"/>
              <a:ext cx="29800" cy="17525"/>
            </a:xfrm>
            <a:custGeom>
              <a:avLst/>
              <a:gdLst/>
              <a:ahLst/>
              <a:cxnLst/>
              <a:rect l="l" t="t" r="r" b="b"/>
              <a:pathLst>
                <a:path w="1192" h="701" extrusionOk="0">
                  <a:moveTo>
                    <a:pt x="593" y="31"/>
                  </a:moveTo>
                  <a:cubicBezTo>
                    <a:pt x="607" y="31"/>
                    <a:pt x="621" y="38"/>
                    <a:pt x="635" y="45"/>
                  </a:cubicBezTo>
                  <a:cubicBezTo>
                    <a:pt x="635" y="45"/>
                    <a:pt x="1143" y="341"/>
                    <a:pt x="1135" y="383"/>
                  </a:cubicBezTo>
                  <a:lnTo>
                    <a:pt x="656" y="651"/>
                  </a:lnTo>
                  <a:cubicBezTo>
                    <a:pt x="642" y="658"/>
                    <a:pt x="624" y="662"/>
                    <a:pt x="607" y="662"/>
                  </a:cubicBezTo>
                  <a:cubicBezTo>
                    <a:pt x="589" y="662"/>
                    <a:pt x="572" y="658"/>
                    <a:pt x="557" y="651"/>
                  </a:cubicBezTo>
                  <a:cubicBezTo>
                    <a:pt x="557" y="651"/>
                    <a:pt x="50" y="355"/>
                    <a:pt x="57" y="313"/>
                  </a:cubicBezTo>
                  <a:lnTo>
                    <a:pt x="536" y="45"/>
                  </a:lnTo>
                  <a:cubicBezTo>
                    <a:pt x="550" y="38"/>
                    <a:pt x="572" y="31"/>
                    <a:pt x="593" y="31"/>
                  </a:cubicBezTo>
                  <a:close/>
                  <a:moveTo>
                    <a:pt x="582" y="1"/>
                  </a:moveTo>
                  <a:cubicBezTo>
                    <a:pt x="559" y="1"/>
                    <a:pt x="536" y="6"/>
                    <a:pt x="515" y="17"/>
                  </a:cubicBezTo>
                  <a:lnTo>
                    <a:pt x="43" y="284"/>
                  </a:lnTo>
                  <a:cubicBezTo>
                    <a:pt x="15" y="291"/>
                    <a:pt x="1" y="313"/>
                    <a:pt x="1" y="341"/>
                  </a:cubicBezTo>
                  <a:cubicBezTo>
                    <a:pt x="1" y="355"/>
                    <a:pt x="15" y="376"/>
                    <a:pt x="29" y="383"/>
                  </a:cubicBezTo>
                  <a:lnTo>
                    <a:pt x="536" y="679"/>
                  </a:lnTo>
                  <a:cubicBezTo>
                    <a:pt x="557" y="693"/>
                    <a:pt x="579" y="700"/>
                    <a:pt x="600" y="700"/>
                  </a:cubicBezTo>
                  <a:cubicBezTo>
                    <a:pt x="628" y="700"/>
                    <a:pt x="649" y="693"/>
                    <a:pt x="677" y="679"/>
                  </a:cubicBezTo>
                  <a:lnTo>
                    <a:pt x="1150" y="411"/>
                  </a:lnTo>
                  <a:cubicBezTo>
                    <a:pt x="1171" y="404"/>
                    <a:pt x="1185" y="383"/>
                    <a:pt x="1192" y="355"/>
                  </a:cubicBezTo>
                  <a:cubicBezTo>
                    <a:pt x="1192" y="341"/>
                    <a:pt x="1178" y="320"/>
                    <a:pt x="1164"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252;p48">
              <a:extLst>
                <a:ext uri="{FF2B5EF4-FFF2-40B4-BE49-F238E27FC236}">
                  <a16:creationId xmlns:a16="http://schemas.microsoft.com/office/drawing/2014/main" id="{38100CC4-95FC-4087-6524-161F67C96343}"/>
                </a:ext>
              </a:extLst>
            </p:cNvPr>
            <p:cNvSpPr/>
            <p:nvPr/>
          </p:nvSpPr>
          <p:spPr>
            <a:xfrm>
              <a:off x="411875" y="3591000"/>
              <a:ext cx="29450" cy="16725"/>
            </a:xfrm>
            <a:custGeom>
              <a:avLst/>
              <a:gdLst/>
              <a:ahLst/>
              <a:cxnLst/>
              <a:rect l="l" t="t" r="r" b="b"/>
              <a:pathLst>
                <a:path w="1178" h="669" extrusionOk="0">
                  <a:moveTo>
                    <a:pt x="579" y="1"/>
                  </a:moveTo>
                  <a:cubicBezTo>
                    <a:pt x="559" y="1"/>
                    <a:pt x="540" y="6"/>
                    <a:pt x="522" y="17"/>
                  </a:cubicBezTo>
                  <a:lnTo>
                    <a:pt x="43" y="285"/>
                  </a:lnTo>
                  <a:cubicBezTo>
                    <a:pt x="8" y="306"/>
                    <a:pt x="1" y="341"/>
                    <a:pt x="36" y="355"/>
                  </a:cubicBezTo>
                  <a:lnTo>
                    <a:pt x="543" y="658"/>
                  </a:lnTo>
                  <a:cubicBezTo>
                    <a:pt x="561" y="665"/>
                    <a:pt x="580" y="669"/>
                    <a:pt x="600" y="669"/>
                  </a:cubicBezTo>
                  <a:cubicBezTo>
                    <a:pt x="619" y="669"/>
                    <a:pt x="639" y="665"/>
                    <a:pt x="656" y="658"/>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253;p48">
              <a:extLst>
                <a:ext uri="{FF2B5EF4-FFF2-40B4-BE49-F238E27FC236}">
                  <a16:creationId xmlns:a16="http://schemas.microsoft.com/office/drawing/2014/main" id="{A67585B3-8D48-4907-9E3D-3950DD55A28E}"/>
                </a:ext>
              </a:extLst>
            </p:cNvPr>
            <p:cNvSpPr/>
            <p:nvPr/>
          </p:nvSpPr>
          <p:spPr>
            <a:xfrm>
              <a:off x="411700" y="3590650"/>
              <a:ext cx="29800" cy="17525"/>
            </a:xfrm>
            <a:custGeom>
              <a:avLst/>
              <a:gdLst/>
              <a:ahLst/>
              <a:cxnLst/>
              <a:rect l="l" t="t" r="r" b="b"/>
              <a:pathLst>
                <a:path w="1192" h="701" extrusionOk="0">
                  <a:moveTo>
                    <a:pt x="593" y="38"/>
                  </a:moveTo>
                  <a:cubicBezTo>
                    <a:pt x="607" y="38"/>
                    <a:pt x="621" y="45"/>
                    <a:pt x="635" y="52"/>
                  </a:cubicBezTo>
                  <a:cubicBezTo>
                    <a:pt x="635" y="52"/>
                    <a:pt x="1143" y="348"/>
                    <a:pt x="1135" y="390"/>
                  </a:cubicBezTo>
                  <a:lnTo>
                    <a:pt x="656" y="658"/>
                  </a:lnTo>
                  <a:cubicBezTo>
                    <a:pt x="642" y="665"/>
                    <a:pt x="624" y="669"/>
                    <a:pt x="607" y="669"/>
                  </a:cubicBezTo>
                  <a:cubicBezTo>
                    <a:pt x="589" y="669"/>
                    <a:pt x="572" y="665"/>
                    <a:pt x="557" y="658"/>
                  </a:cubicBezTo>
                  <a:cubicBezTo>
                    <a:pt x="557" y="658"/>
                    <a:pt x="50" y="362"/>
                    <a:pt x="57" y="320"/>
                  </a:cubicBezTo>
                  <a:lnTo>
                    <a:pt x="536" y="52"/>
                  </a:lnTo>
                  <a:cubicBezTo>
                    <a:pt x="550" y="38"/>
                    <a:pt x="572" y="38"/>
                    <a:pt x="593" y="38"/>
                  </a:cubicBezTo>
                  <a:close/>
                  <a:moveTo>
                    <a:pt x="582" y="1"/>
                  </a:moveTo>
                  <a:cubicBezTo>
                    <a:pt x="559" y="1"/>
                    <a:pt x="536" y="6"/>
                    <a:pt x="515" y="17"/>
                  </a:cubicBezTo>
                  <a:lnTo>
                    <a:pt x="36" y="292"/>
                  </a:lnTo>
                  <a:cubicBezTo>
                    <a:pt x="15" y="299"/>
                    <a:pt x="1" y="320"/>
                    <a:pt x="1" y="341"/>
                  </a:cubicBezTo>
                  <a:cubicBezTo>
                    <a:pt x="1" y="362"/>
                    <a:pt x="15" y="383"/>
                    <a:pt x="29" y="390"/>
                  </a:cubicBezTo>
                  <a:lnTo>
                    <a:pt x="536" y="686"/>
                  </a:lnTo>
                  <a:cubicBezTo>
                    <a:pt x="557" y="700"/>
                    <a:pt x="579" y="700"/>
                    <a:pt x="600" y="700"/>
                  </a:cubicBezTo>
                  <a:cubicBezTo>
                    <a:pt x="628" y="700"/>
                    <a:pt x="649" y="700"/>
                    <a:pt x="677" y="686"/>
                  </a:cubicBezTo>
                  <a:lnTo>
                    <a:pt x="1150" y="418"/>
                  </a:lnTo>
                  <a:cubicBezTo>
                    <a:pt x="1171" y="404"/>
                    <a:pt x="1185" y="390"/>
                    <a:pt x="1192"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254;p48">
              <a:extLst>
                <a:ext uri="{FF2B5EF4-FFF2-40B4-BE49-F238E27FC236}">
                  <a16:creationId xmlns:a16="http://schemas.microsoft.com/office/drawing/2014/main" id="{024E649D-27AB-0E07-815F-1DC6CB6BA50D}"/>
                </a:ext>
              </a:extLst>
            </p:cNvPr>
            <p:cNvSpPr/>
            <p:nvPr/>
          </p:nvSpPr>
          <p:spPr>
            <a:xfrm>
              <a:off x="394075" y="3580600"/>
              <a:ext cx="29450" cy="16700"/>
            </a:xfrm>
            <a:custGeom>
              <a:avLst/>
              <a:gdLst/>
              <a:ahLst/>
              <a:cxnLst/>
              <a:rect l="l" t="t" r="r" b="b"/>
              <a:pathLst>
                <a:path w="1178" h="668" extrusionOk="0">
                  <a:moveTo>
                    <a:pt x="579" y="1"/>
                  </a:moveTo>
                  <a:cubicBezTo>
                    <a:pt x="559" y="1"/>
                    <a:pt x="540" y="6"/>
                    <a:pt x="522" y="17"/>
                  </a:cubicBezTo>
                  <a:lnTo>
                    <a:pt x="43" y="285"/>
                  </a:lnTo>
                  <a:cubicBezTo>
                    <a:pt x="8" y="306"/>
                    <a:pt x="1" y="334"/>
                    <a:pt x="36" y="355"/>
                  </a:cubicBezTo>
                  <a:lnTo>
                    <a:pt x="543" y="651"/>
                  </a:lnTo>
                  <a:cubicBezTo>
                    <a:pt x="561" y="662"/>
                    <a:pt x="580" y="667"/>
                    <a:pt x="601" y="667"/>
                  </a:cubicBezTo>
                  <a:cubicBezTo>
                    <a:pt x="621" y="667"/>
                    <a:pt x="642" y="662"/>
                    <a:pt x="663" y="651"/>
                  </a:cubicBezTo>
                  <a:lnTo>
                    <a:pt x="1136" y="383"/>
                  </a:lnTo>
                  <a:cubicBezTo>
                    <a:pt x="1171" y="362"/>
                    <a:pt x="1178" y="334"/>
                    <a:pt x="1143" y="313"/>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255;p48">
              <a:extLst>
                <a:ext uri="{FF2B5EF4-FFF2-40B4-BE49-F238E27FC236}">
                  <a16:creationId xmlns:a16="http://schemas.microsoft.com/office/drawing/2014/main" id="{65D2924F-7BA3-AE6C-63E4-D14407A2BBCC}"/>
                </a:ext>
              </a:extLst>
            </p:cNvPr>
            <p:cNvSpPr/>
            <p:nvPr/>
          </p:nvSpPr>
          <p:spPr>
            <a:xfrm>
              <a:off x="393900" y="3580250"/>
              <a:ext cx="29800" cy="17525"/>
            </a:xfrm>
            <a:custGeom>
              <a:avLst/>
              <a:gdLst/>
              <a:ahLst/>
              <a:cxnLst/>
              <a:rect l="l" t="t" r="r" b="b"/>
              <a:pathLst>
                <a:path w="1192" h="701" extrusionOk="0">
                  <a:moveTo>
                    <a:pt x="576" y="35"/>
                  </a:moveTo>
                  <a:cubicBezTo>
                    <a:pt x="581" y="35"/>
                    <a:pt x="587" y="36"/>
                    <a:pt x="593" y="38"/>
                  </a:cubicBezTo>
                  <a:cubicBezTo>
                    <a:pt x="607" y="38"/>
                    <a:pt x="621" y="38"/>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47" y="42"/>
                    <a:pt x="561" y="35"/>
                    <a:pt x="576" y="35"/>
                  </a:cubicBezTo>
                  <a:close/>
                  <a:moveTo>
                    <a:pt x="582" y="1"/>
                  </a:moveTo>
                  <a:cubicBezTo>
                    <a:pt x="559" y="1"/>
                    <a:pt x="536" y="6"/>
                    <a:pt x="515" y="17"/>
                  </a:cubicBezTo>
                  <a:lnTo>
                    <a:pt x="43" y="292"/>
                  </a:lnTo>
                  <a:cubicBezTo>
                    <a:pt x="22" y="299"/>
                    <a:pt x="8" y="320"/>
                    <a:pt x="1" y="341"/>
                  </a:cubicBezTo>
                  <a:cubicBezTo>
                    <a:pt x="1" y="362"/>
                    <a:pt x="15" y="376"/>
                    <a:pt x="29" y="383"/>
                  </a:cubicBezTo>
                  <a:lnTo>
                    <a:pt x="543" y="686"/>
                  </a:lnTo>
                  <a:cubicBezTo>
                    <a:pt x="557" y="693"/>
                    <a:pt x="579" y="700"/>
                    <a:pt x="600" y="700"/>
                  </a:cubicBezTo>
                  <a:cubicBezTo>
                    <a:pt x="628" y="700"/>
                    <a:pt x="649" y="700"/>
                    <a:pt x="677" y="686"/>
                  </a:cubicBezTo>
                  <a:lnTo>
                    <a:pt x="1150" y="418"/>
                  </a:lnTo>
                  <a:cubicBezTo>
                    <a:pt x="1178" y="404"/>
                    <a:pt x="1192" y="383"/>
                    <a:pt x="1192" y="362"/>
                  </a:cubicBezTo>
                  <a:cubicBezTo>
                    <a:pt x="1192" y="341"/>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256;p48">
              <a:extLst>
                <a:ext uri="{FF2B5EF4-FFF2-40B4-BE49-F238E27FC236}">
                  <a16:creationId xmlns:a16="http://schemas.microsoft.com/office/drawing/2014/main" id="{3FDD77A1-DBB0-19B4-B32C-4A012ACED9D0}"/>
                </a:ext>
              </a:extLst>
            </p:cNvPr>
            <p:cNvSpPr/>
            <p:nvPr/>
          </p:nvSpPr>
          <p:spPr>
            <a:xfrm>
              <a:off x="376275" y="35702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3" y="650"/>
                  </a:lnTo>
                  <a:cubicBezTo>
                    <a:pt x="561" y="661"/>
                    <a:pt x="580" y="666"/>
                    <a:pt x="601" y="666"/>
                  </a:cubicBezTo>
                  <a:cubicBezTo>
                    <a:pt x="621" y="666"/>
                    <a:pt x="642" y="661"/>
                    <a:pt x="663" y="650"/>
                  </a:cubicBezTo>
                  <a:lnTo>
                    <a:pt x="1136" y="382"/>
                  </a:lnTo>
                  <a:cubicBezTo>
                    <a:pt x="1171" y="361"/>
                    <a:pt x="1178" y="326"/>
                    <a:pt x="1150" y="312"/>
                  </a:cubicBezTo>
                  <a:lnTo>
                    <a:pt x="635" y="16"/>
                  </a:lnTo>
                  <a:cubicBezTo>
                    <a:pt x="617"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257;p48">
              <a:extLst>
                <a:ext uri="{FF2B5EF4-FFF2-40B4-BE49-F238E27FC236}">
                  <a16:creationId xmlns:a16="http://schemas.microsoft.com/office/drawing/2014/main" id="{FDB5186C-0D69-E88F-5DEE-0F81379AB0BF}"/>
                </a:ext>
              </a:extLst>
            </p:cNvPr>
            <p:cNvSpPr/>
            <p:nvPr/>
          </p:nvSpPr>
          <p:spPr>
            <a:xfrm>
              <a:off x="376100" y="3569675"/>
              <a:ext cx="29800" cy="17525"/>
            </a:xfrm>
            <a:custGeom>
              <a:avLst/>
              <a:gdLst/>
              <a:ahLst/>
              <a:cxnLst/>
              <a:rect l="l" t="t" r="r" b="b"/>
              <a:pathLst>
                <a:path w="1192" h="701" extrusionOk="0">
                  <a:moveTo>
                    <a:pt x="600" y="38"/>
                  </a:moveTo>
                  <a:cubicBezTo>
                    <a:pt x="614" y="38"/>
                    <a:pt x="621" y="45"/>
                    <a:pt x="635" y="52"/>
                  </a:cubicBezTo>
                  <a:cubicBezTo>
                    <a:pt x="635" y="52"/>
                    <a:pt x="1143" y="348"/>
                    <a:pt x="1136" y="383"/>
                  </a:cubicBezTo>
                  <a:lnTo>
                    <a:pt x="656" y="658"/>
                  </a:lnTo>
                  <a:cubicBezTo>
                    <a:pt x="642" y="665"/>
                    <a:pt x="626" y="669"/>
                    <a:pt x="609" y="669"/>
                  </a:cubicBezTo>
                  <a:cubicBezTo>
                    <a:pt x="593" y="669"/>
                    <a:pt x="575" y="665"/>
                    <a:pt x="557" y="658"/>
                  </a:cubicBezTo>
                  <a:cubicBezTo>
                    <a:pt x="557" y="658"/>
                    <a:pt x="50" y="355"/>
                    <a:pt x="57" y="320"/>
                  </a:cubicBezTo>
                  <a:lnTo>
                    <a:pt x="536" y="52"/>
                  </a:lnTo>
                  <a:cubicBezTo>
                    <a:pt x="550" y="38"/>
                    <a:pt x="572" y="38"/>
                    <a:pt x="593" y="38"/>
                  </a:cubicBezTo>
                  <a:close/>
                  <a:moveTo>
                    <a:pt x="589" y="1"/>
                  </a:moveTo>
                  <a:cubicBezTo>
                    <a:pt x="566" y="1"/>
                    <a:pt x="543" y="6"/>
                    <a:pt x="522" y="17"/>
                  </a:cubicBezTo>
                  <a:lnTo>
                    <a:pt x="43" y="292"/>
                  </a:lnTo>
                  <a:cubicBezTo>
                    <a:pt x="22" y="299"/>
                    <a:pt x="8" y="320"/>
                    <a:pt x="1" y="341"/>
                  </a:cubicBezTo>
                  <a:cubicBezTo>
                    <a:pt x="1" y="362"/>
                    <a:pt x="15" y="376"/>
                    <a:pt x="29" y="390"/>
                  </a:cubicBezTo>
                  <a:lnTo>
                    <a:pt x="543" y="686"/>
                  </a:lnTo>
                  <a:cubicBezTo>
                    <a:pt x="557" y="700"/>
                    <a:pt x="579" y="700"/>
                    <a:pt x="600" y="700"/>
                  </a:cubicBezTo>
                  <a:cubicBezTo>
                    <a:pt x="628" y="700"/>
                    <a:pt x="656" y="700"/>
                    <a:pt x="677" y="686"/>
                  </a:cubicBezTo>
                  <a:lnTo>
                    <a:pt x="1157" y="419"/>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258;p48">
              <a:extLst>
                <a:ext uri="{FF2B5EF4-FFF2-40B4-BE49-F238E27FC236}">
                  <a16:creationId xmlns:a16="http://schemas.microsoft.com/office/drawing/2014/main" id="{57997F5C-5D74-D97C-E3FD-B5152391450C}"/>
                </a:ext>
              </a:extLst>
            </p:cNvPr>
            <p:cNvSpPr/>
            <p:nvPr/>
          </p:nvSpPr>
          <p:spPr>
            <a:xfrm>
              <a:off x="358475" y="3559775"/>
              <a:ext cx="29450" cy="16575"/>
            </a:xfrm>
            <a:custGeom>
              <a:avLst/>
              <a:gdLst/>
              <a:ahLst/>
              <a:cxnLst/>
              <a:rect l="l" t="t" r="r" b="b"/>
              <a:pathLst>
                <a:path w="1178" h="663" extrusionOk="0">
                  <a:moveTo>
                    <a:pt x="580" y="0"/>
                  </a:moveTo>
                  <a:cubicBezTo>
                    <a:pt x="559" y="0"/>
                    <a:pt x="540" y="4"/>
                    <a:pt x="522" y="11"/>
                  </a:cubicBezTo>
                  <a:lnTo>
                    <a:pt x="43" y="286"/>
                  </a:lnTo>
                  <a:cubicBezTo>
                    <a:pt x="8" y="300"/>
                    <a:pt x="1" y="335"/>
                    <a:pt x="36" y="349"/>
                  </a:cubicBezTo>
                  <a:lnTo>
                    <a:pt x="543" y="652"/>
                  </a:lnTo>
                  <a:cubicBezTo>
                    <a:pt x="561" y="659"/>
                    <a:pt x="580" y="663"/>
                    <a:pt x="601" y="663"/>
                  </a:cubicBezTo>
                  <a:cubicBezTo>
                    <a:pt x="621" y="663"/>
                    <a:pt x="642" y="659"/>
                    <a:pt x="663" y="652"/>
                  </a:cubicBezTo>
                  <a:lnTo>
                    <a:pt x="1143" y="377"/>
                  </a:lnTo>
                  <a:cubicBezTo>
                    <a:pt x="1171" y="356"/>
                    <a:pt x="1178" y="328"/>
                    <a:pt x="1150" y="314"/>
                  </a:cubicBezTo>
                  <a:lnTo>
                    <a:pt x="642" y="11"/>
                  </a:lnTo>
                  <a:cubicBezTo>
                    <a:pt x="621" y="4"/>
                    <a:pt x="600" y="0"/>
                    <a:pt x="58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259;p48">
              <a:extLst>
                <a:ext uri="{FF2B5EF4-FFF2-40B4-BE49-F238E27FC236}">
                  <a16:creationId xmlns:a16="http://schemas.microsoft.com/office/drawing/2014/main" id="{3BA7DA70-363B-7976-2F4F-2D8C2A9E6368}"/>
                </a:ext>
              </a:extLst>
            </p:cNvPr>
            <p:cNvSpPr/>
            <p:nvPr/>
          </p:nvSpPr>
          <p:spPr>
            <a:xfrm>
              <a:off x="358475" y="3559475"/>
              <a:ext cx="29625" cy="17500"/>
            </a:xfrm>
            <a:custGeom>
              <a:avLst/>
              <a:gdLst/>
              <a:ahLst/>
              <a:cxnLst/>
              <a:rect l="l" t="t" r="r" b="b"/>
              <a:pathLst>
                <a:path w="1185" h="700" extrusionOk="0">
                  <a:moveTo>
                    <a:pt x="586" y="30"/>
                  </a:moveTo>
                  <a:cubicBezTo>
                    <a:pt x="600" y="30"/>
                    <a:pt x="621" y="37"/>
                    <a:pt x="628" y="44"/>
                  </a:cubicBezTo>
                  <a:cubicBezTo>
                    <a:pt x="628" y="44"/>
                    <a:pt x="1143" y="340"/>
                    <a:pt x="1129" y="382"/>
                  </a:cubicBezTo>
                  <a:lnTo>
                    <a:pt x="656" y="650"/>
                  </a:lnTo>
                  <a:cubicBezTo>
                    <a:pt x="639" y="657"/>
                    <a:pt x="621" y="661"/>
                    <a:pt x="603" y="661"/>
                  </a:cubicBezTo>
                  <a:cubicBezTo>
                    <a:pt x="586" y="661"/>
                    <a:pt x="568" y="657"/>
                    <a:pt x="551" y="650"/>
                  </a:cubicBezTo>
                  <a:cubicBezTo>
                    <a:pt x="551" y="650"/>
                    <a:pt x="43" y="354"/>
                    <a:pt x="50" y="312"/>
                  </a:cubicBezTo>
                  <a:lnTo>
                    <a:pt x="529" y="44"/>
                  </a:lnTo>
                  <a:cubicBezTo>
                    <a:pt x="551" y="37"/>
                    <a:pt x="572" y="30"/>
                    <a:pt x="586" y="30"/>
                  </a:cubicBezTo>
                  <a:close/>
                  <a:moveTo>
                    <a:pt x="582" y="0"/>
                  </a:moveTo>
                  <a:cubicBezTo>
                    <a:pt x="559" y="0"/>
                    <a:pt x="536" y="5"/>
                    <a:pt x="515" y="16"/>
                  </a:cubicBezTo>
                  <a:lnTo>
                    <a:pt x="36" y="284"/>
                  </a:lnTo>
                  <a:cubicBezTo>
                    <a:pt x="15" y="291"/>
                    <a:pt x="1" y="312"/>
                    <a:pt x="1" y="340"/>
                  </a:cubicBezTo>
                  <a:cubicBezTo>
                    <a:pt x="1" y="354"/>
                    <a:pt x="8" y="375"/>
                    <a:pt x="29" y="382"/>
                  </a:cubicBezTo>
                  <a:lnTo>
                    <a:pt x="536" y="678"/>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260;p48">
              <a:extLst>
                <a:ext uri="{FF2B5EF4-FFF2-40B4-BE49-F238E27FC236}">
                  <a16:creationId xmlns:a16="http://schemas.microsoft.com/office/drawing/2014/main" id="{674C221A-7710-A5DD-DE90-AECAD4097607}"/>
                </a:ext>
              </a:extLst>
            </p:cNvPr>
            <p:cNvSpPr/>
            <p:nvPr/>
          </p:nvSpPr>
          <p:spPr>
            <a:xfrm>
              <a:off x="340850" y="3549250"/>
              <a:ext cx="29275" cy="16675"/>
            </a:xfrm>
            <a:custGeom>
              <a:avLst/>
              <a:gdLst/>
              <a:ahLst/>
              <a:cxnLst/>
              <a:rect l="l" t="t" r="r" b="b"/>
              <a:pathLst>
                <a:path w="1171" h="667" extrusionOk="0">
                  <a:moveTo>
                    <a:pt x="572" y="0"/>
                  </a:moveTo>
                  <a:cubicBezTo>
                    <a:pt x="552" y="0"/>
                    <a:pt x="533" y="5"/>
                    <a:pt x="515" y="16"/>
                  </a:cubicBezTo>
                  <a:lnTo>
                    <a:pt x="36" y="284"/>
                  </a:lnTo>
                  <a:cubicBezTo>
                    <a:pt x="1" y="305"/>
                    <a:pt x="1" y="333"/>
                    <a:pt x="29" y="354"/>
                  </a:cubicBezTo>
                  <a:lnTo>
                    <a:pt x="536" y="650"/>
                  </a:lnTo>
                  <a:cubicBezTo>
                    <a:pt x="554" y="661"/>
                    <a:pt x="575" y="666"/>
                    <a:pt x="596" y="666"/>
                  </a:cubicBezTo>
                  <a:cubicBezTo>
                    <a:pt x="618" y="666"/>
                    <a:pt x="639" y="661"/>
                    <a:pt x="656" y="650"/>
                  </a:cubicBezTo>
                  <a:lnTo>
                    <a:pt x="1129" y="383"/>
                  </a:lnTo>
                  <a:cubicBezTo>
                    <a:pt x="1171" y="361"/>
                    <a:pt x="1171" y="333"/>
                    <a:pt x="1143" y="312"/>
                  </a:cubicBezTo>
                  <a:lnTo>
                    <a:pt x="628" y="16"/>
                  </a:lnTo>
                  <a:cubicBezTo>
                    <a:pt x="610" y="5"/>
                    <a:pt x="591"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261;p48">
              <a:extLst>
                <a:ext uri="{FF2B5EF4-FFF2-40B4-BE49-F238E27FC236}">
                  <a16:creationId xmlns:a16="http://schemas.microsoft.com/office/drawing/2014/main" id="{84545AFE-A92A-669F-5EC2-49A12434D633}"/>
                </a:ext>
              </a:extLst>
            </p:cNvPr>
            <p:cNvSpPr/>
            <p:nvPr/>
          </p:nvSpPr>
          <p:spPr>
            <a:xfrm>
              <a:off x="340675" y="3548900"/>
              <a:ext cx="29625" cy="17500"/>
            </a:xfrm>
            <a:custGeom>
              <a:avLst/>
              <a:gdLst/>
              <a:ahLst/>
              <a:cxnLst/>
              <a:rect l="l" t="t" r="r" b="b"/>
              <a:pathLst>
                <a:path w="1185" h="700" extrusionOk="0">
                  <a:moveTo>
                    <a:pt x="586" y="37"/>
                  </a:moveTo>
                  <a:cubicBezTo>
                    <a:pt x="600" y="37"/>
                    <a:pt x="614" y="44"/>
                    <a:pt x="628" y="51"/>
                  </a:cubicBezTo>
                  <a:cubicBezTo>
                    <a:pt x="628" y="51"/>
                    <a:pt x="1136" y="347"/>
                    <a:pt x="1129" y="382"/>
                  </a:cubicBezTo>
                  <a:lnTo>
                    <a:pt x="649" y="657"/>
                  </a:lnTo>
                  <a:cubicBezTo>
                    <a:pt x="635" y="664"/>
                    <a:pt x="619" y="668"/>
                    <a:pt x="603" y="668"/>
                  </a:cubicBezTo>
                  <a:cubicBezTo>
                    <a:pt x="586" y="668"/>
                    <a:pt x="568" y="664"/>
                    <a:pt x="551" y="657"/>
                  </a:cubicBezTo>
                  <a:cubicBezTo>
                    <a:pt x="551" y="657"/>
                    <a:pt x="43" y="354"/>
                    <a:pt x="50" y="319"/>
                  </a:cubicBezTo>
                  <a:lnTo>
                    <a:pt x="529" y="51"/>
                  </a:lnTo>
                  <a:cubicBezTo>
                    <a:pt x="551" y="37"/>
                    <a:pt x="565" y="37"/>
                    <a:pt x="586" y="37"/>
                  </a:cubicBezTo>
                  <a:close/>
                  <a:moveTo>
                    <a:pt x="582" y="0"/>
                  </a:moveTo>
                  <a:cubicBezTo>
                    <a:pt x="559" y="0"/>
                    <a:pt x="536" y="5"/>
                    <a:pt x="515" y="16"/>
                  </a:cubicBezTo>
                  <a:lnTo>
                    <a:pt x="36" y="291"/>
                  </a:lnTo>
                  <a:cubicBezTo>
                    <a:pt x="15" y="298"/>
                    <a:pt x="1" y="319"/>
                    <a:pt x="1" y="340"/>
                  </a:cubicBezTo>
                  <a:cubicBezTo>
                    <a:pt x="1" y="361"/>
                    <a:pt x="8" y="382"/>
                    <a:pt x="29" y="390"/>
                  </a:cubicBezTo>
                  <a:lnTo>
                    <a:pt x="536" y="686"/>
                  </a:lnTo>
                  <a:cubicBezTo>
                    <a:pt x="558" y="700"/>
                    <a:pt x="572" y="700"/>
                    <a:pt x="593" y="700"/>
                  </a:cubicBezTo>
                  <a:cubicBezTo>
                    <a:pt x="621" y="700"/>
                    <a:pt x="649" y="700"/>
                    <a:pt x="670" y="686"/>
                  </a:cubicBezTo>
                  <a:lnTo>
                    <a:pt x="1150" y="418"/>
                  </a:lnTo>
                  <a:cubicBezTo>
                    <a:pt x="1171" y="404"/>
                    <a:pt x="1185" y="390"/>
                    <a:pt x="1185" y="361"/>
                  </a:cubicBezTo>
                  <a:cubicBezTo>
                    <a:pt x="1185" y="347"/>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262;p48">
              <a:extLst>
                <a:ext uri="{FF2B5EF4-FFF2-40B4-BE49-F238E27FC236}">
                  <a16:creationId xmlns:a16="http://schemas.microsoft.com/office/drawing/2014/main" id="{3A3E4FA0-C2A1-5139-07B6-0961FDBD9E86}"/>
                </a:ext>
              </a:extLst>
            </p:cNvPr>
            <p:cNvSpPr/>
            <p:nvPr/>
          </p:nvSpPr>
          <p:spPr>
            <a:xfrm>
              <a:off x="323050" y="353885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4"/>
                  </a:cubicBezTo>
                  <a:lnTo>
                    <a:pt x="537" y="651"/>
                  </a:lnTo>
                  <a:cubicBezTo>
                    <a:pt x="554" y="661"/>
                    <a:pt x="575" y="666"/>
                    <a:pt x="596" y="666"/>
                  </a:cubicBezTo>
                  <a:cubicBezTo>
                    <a:pt x="618" y="666"/>
                    <a:pt x="639" y="661"/>
                    <a:pt x="656" y="651"/>
                  </a:cubicBezTo>
                  <a:lnTo>
                    <a:pt x="1136" y="383"/>
                  </a:lnTo>
                  <a:cubicBezTo>
                    <a:pt x="1171"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263;p48">
              <a:extLst>
                <a:ext uri="{FF2B5EF4-FFF2-40B4-BE49-F238E27FC236}">
                  <a16:creationId xmlns:a16="http://schemas.microsoft.com/office/drawing/2014/main" id="{42698B6E-26EC-F9D1-F0F6-C4DEAD459A3A}"/>
                </a:ext>
              </a:extLst>
            </p:cNvPr>
            <p:cNvSpPr/>
            <p:nvPr/>
          </p:nvSpPr>
          <p:spPr>
            <a:xfrm>
              <a:off x="322875" y="3538500"/>
              <a:ext cx="29625" cy="17500"/>
            </a:xfrm>
            <a:custGeom>
              <a:avLst/>
              <a:gdLst/>
              <a:ahLst/>
              <a:cxnLst/>
              <a:rect l="l" t="t" r="r" b="b"/>
              <a:pathLst>
                <a:path w="1185" h="700" extrusionOk="0">
                  <a:moveTo>
                    <a:pt x="569" y="34"/>
                  </a:moveTo>
                  <a:cubicBezTo>
                    <a:pt x="574" y="34"/>
                    <a:pt x="580" y="35"/>
                    <a:pt x="586" y="37"/>
                  </a:cubicBezTo>
                  <a:cubicBezTo>
                    <a:pt x="600" y="37"/>
                    <a:pt x="621" y="37"/>
                    <a:pt x="628" y="51"/>
                  </a:cubicBezTo>
                  <a:cubicBezTo>
                    <a:pt x="628" y="51"/>
                    <a:pt x="1143" y="347"/>
                    <a:pt x="1129" y="383"/>
                  </a:cubicBezTo>
                  <a:lnTo>
                    <a:pt x="656" y="657"/>
                  </a:lnTo>
                  <a:cubicBezTo>
                    <a:pt x="639" y="665"/>
                    <a:pt x="621" y="668"/>
                    <a:pt x="603" y="668"/>
                  </a:cubicBezTo>
                  <a:cubicBezTo>
                    <a:pt x="586" y="668"/>
                    <a:pt x="568" y="665"/>
                    <a:pt x="551" y="657"/>
                  </a:cubicBezTo>
                  <a:cubicBezTo>
                    <a:pt x="551" y="657"/>
                    <a:pt x="43" y="354"/>
                    <a:pt x="57" y="319"/>
                  </a:cubicBezTo>
                  <a:lnTo>
                    <a:pt x="529" y="44"/>
                  </a:lnTo>
                  <a:cubicBezTo>
                    <a:pt x="544" y="39"/>
                    <a:pt x="556" y="34"/>
                    <a:pt x="569" y="34"/>
                  </a:cubicBezTo>
                  <a:close/>
                  <a:moveTo>
                    <a:pt x="582" y="0"/>
                  </a:moveTo>
                  <a:cubicBezTo>
                    <a:pt x="559" y="0"/>
                    <a:pt x="536" y="5"/>
                    <a:pt x="515" y="16"/>
                  </a:cubicBezTo>
                  <a:lnTo>
                    <a:pt x="36" y="291"/>
                  </a:lnTo>
                  <a:cubicBezTo>
                    <a:pt x="15" y="298"/>
                    <a:pt x="1" y="319"/>
                    <a:pt x="1" y="340"/>
                  </a:cubicBezTo>
                  <a:cubicBezTo>
                    <a:pt x="1" y="361"/>
                    <a:pt x="8" y="376"/>
                    <a:pt x="29" y="383"/>
                  </a:cubicBezTo>
                  <a:lnTo>
                    <a:pt x="536" y="686"/>
                  </a:lnTo>
                  <a:cubicBezTo>
                    <a:pt x="558" y="693"/>
                    <a:pt x="579" y="700"/>
                    <a:pt x="600" y="700"/>
                  </a:cubicBezTo>
                  <a:cubicBezTo>
                    <a:pt x="621" y="700"/>
                    <a:pt x="649" y="693"/>
                    <a:pt x="670" y="686"/>
                  </a:cubicBezTo>
                  <a:lnTo>
                    <a:pt x="1150" y="411"/>
                  </a:lnTo>
                  <a:cubicBezTo>
                    <a:pt x="1171" y="404"/>
                    <a:pt x="1185" y="383"/>
                    <a:pt x="1185" y="361"/>
                  </a:cubicBezTo>
                  <a:cubicBezTo>
                    <a:pt x="1185" y="340"/>
                    <a:pt x="1178" y="326"/>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264;p48">
              <a:extLst>
                <a:ext uri="{FF2B5EF4-FFF2-40B4-BE49-F238E27FC236}">
                  <a16:creationId xmlns:a16="http://schemas.microsoft.com/office/drawing/2014/main" id="{36574C13-52CA-485D-63D3-ED659193B534}"/>
                </a:ext>
              </a:extLst>
            </p:cNvPr>
            <p:cNvSpPr/>
            <p:nvPr/>
          </p:nvSpPr>
          <p:spPr>
            <a:xfrm>
              <a:off x="305075" y="3528400"/>
              <a:ext cx="29450" cy="16725"/>
            </a:xfrm>
            <a:custGeom>
              <a:avLst/>
              <a:gdLst/>
              <a:ahLst/>
              <a:cxnLst/>
              <a:rect l="l" t="t" r="r" b="b"/>
              <a:pathLst>
                <a:path w="1178" h="669" extrusionOk="0">
                  <a:moveTo>
                    <a:pt x="579" y="1"/>
                  </a:moveTo>
                  <a:cubicBezTo>
                    <a:pt x="559" y="1"/>
                    <a:pt x="540" y="4"/>
                    <a:pt x="522" y="11"/>
                  </a:cubicBezTo>
                  <a:lnTo>
                    <a:pt x="43" y="286"/>
                  </a:lnTo>
                  <a:cubicBezTo>
                    <a:pt x="8" y="307"/>
                    <a:pt x="1" y="335"/>
                    <a:pt x="36" y="350"/>
                  </a:cubicBezTo>
                  <a:lnTo>
                    <a:pt x="544" y="653"/>
                  </a:lnTo>
                  <a:cubicBezTo>
                    <a:pt x="561" y="663"/>
                    <a:pt x="581" y="668"/>
                    <a:pt x="601" y="668"/>
                  </a:cubicBezTo>
                  <a:cubicBezTo>
                    <a:pt x="621" y="668"/>
                    <a:pt x="642" y="663"/>
                    <a:pt x="663" y="653"/>
                  </a:cubicBezTo>
                  <a:lnTo>
                    <a:pt x="1136" y="385"/>
                  </a:lnTo>
                  <a:cubicBezTo>
                    <a:pt x="1178" y="364"/>
                    <a:pt x="1178" y="328"/>
                    <a:pt x="1150"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265;p48">
              <a:extLst>
                <a:ext uri="{FF2B5EF4-FFF2-40B4-BE49-F238E27FC236}">
                  <a16:creationId xmlns:a16="http://schemas.microsoft.com/office/drawing/2014/main" id="{F2719FD3-8F5C-3824-53A0-4B998E19072E}"/>
                </a:ext>
              </a:extLst>
            </p:cNvPr>
            <p:cNvSpPr/>
            <p:nvPr/>
          </p:nvSpPr>
          <p:spPr>
            <a:xfrm>
              <a:off x="305075" y="3528100"/>
              <a:ext cx="29825" cy="17500"/>
            </a:xfrm>
            <a:custGeom>
              <a:avLst/>
              <a:gdLst/>
              <a:ahLst/>
              <a:cxnLst/>
              <a:rect l="l" t="t" r="r" b="b"/>
              <a:pathLst>
                <a:path w="1193" h="700" extrusionOk="0">
                  <a:moveTo>
                    <a:pt x="586" y="30"/>
                  </a:moveTo>
                  <a:cubicBezTo>
                    <a:pt x="607" y="30"/>
                    <a:pt x="621" y="37"/>
                    <a:pt x="635" y="44"/>
                  </a:cubicBezTo>
                  <a:cubicBezTo>
                    <a:pt x="635" y="44"/>
                    <a:pt x="1143" y="347"/>
                    <a:pt x="1136" y="383"/>
                  </a:cubicBezTo>
                  <a:lnTo>
                    <a:pt x="656" y="651"/>
                  </a:lnTo>
                  <a:cubicBezTo>
                    <a:pt x="639" y="658"/>
                    <a:pt x="621" y="661"/>
                    <a:pt x="604" y="661"/>
                  </a:cubicBezTo>
                  <a:cubicBezTo>
                    <a:pt x="588" y="661"/>
                    <a:pt x="572" y="658"/>
                    <a:pt x="558" y="651"/>
                  </a:cubicBezTo>
                  <a:cubicBezTo>
                    <a:pt x="558" y="651"/>
                    <a:pt x="43" y="354"/>
                    <a:pt x="57" y="319"/>
                  </a:cubicBezTo>
                  <a:lnTo>
                    <a:pt x="529" y="44"/>
                  </a:lnTo>
                  <a:cubicBezTo>
                    <a:pt x="551" y="37"/>
                    <a:pt x="572" y="30"/>
                    <a:pt x="586" y="30"/>
                  </a:cubicBezTo>
                  <a:close/>
                  <a:moveTo>
                    <a:pt x="582" y="0"/>
                  </a:moveTo>
                  <a:cubicBezTo>
                    <a:pt x="559" y="0"/>
                    <a:pt x="536" y="6"/>
                    <a:pt x="515" y="16"/>
                  </a:cubicBezTo>
                  <a:lnTo>
                    <a:pt x="43" y="284"/>
                  </a:lnTo>
                  <a:cubicBezTo>
                    <a:pt x="15" y="291"/>
                    <a:pt x="1" y="312"/>
                    <a:pt x="1" y="340"/>
                  </a:cubicBezTo>
                  <a:cubicBezTo>
                    <a:pt x="1" y="354"/>
                    <a:pt x="8" y="376"/>
                    <a:pt x="29" y="383"/>
                  </a:cubicBezTo>
                  <a:lnTo>
                    <a:pt x="536" y="686"/>
                  </a:lnTo>
                  <a:cubicBezTo>
                    <a:pt x="558" y="693"/>
                    <a:pt x="579" y="700"/>
                    <a:pt x="600" y="700"/>
                  </a:cubicBezTo>
                  <a:cubicBezTo>
                    <a:pt x="621" y="700"/>
                    <a:pt x="649" y="693"/>
                    <a:pt x="677" y="686"/>
                  </a:cubicBezTo>
                  <a:lnTo>
                    <a:pt x="1150" y="411"/>
                  </a:lnTo>
                  <a:cubicBezTo>
                    <a:pt x="1171" y="404"/>
                    <a:pt x="1185" y="383"/>
                    <a:pt x="1192" y="354"/>
                  </a:cubicBezTo>
                  <a:cubicBezTo>
                    <a:pt x="1192" y="340"/>
                    <a:pt x="1178" y="319"/>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266;p48">
              <a:extLst>
                <a:ext uri="{FF2B5EF4-FFF2-40B4-BE49-F238E27FC236}">
                  <a16:creationId xmlns:a16="http://schemas.microsoft.com/office/drawing/2014/main" id="{BA2DAEBF-D35B-ADC4-7D9F-28E0CAB37FF4}"/>
                </a:ext>
              </a:extLst>
            </p:cNvPr>
            <p:cNvSpPr/>
            <p:nvPr/>
          </p:nvSpPr>
          <p:spPr>
            <a:xfrm>
              <a:off x="287100" y="3517700"/>
              <a:ext cx="29275" cy="16675"/>
            </a:xfrm>
            <a:custGeom>
              <a:avLst/>
              <a:gdLst/>
              <a:ahLst/>
              <a:cxnLst/>
              <a:rect l="l" t="t" r="r" b="b"/>
              <a:pathLst>
                <a:path w="1171" h="667" extrusionOk="0">
                  <a:moveTo>
                    <a:pt x="573" y="0"/>
                  </a:moveTo>
                  <a:cubicBezTo>
                    <a:pt x="552" y="0"/>
                    <a:pt x="533" y="6"/>
                    <a:pt x="515" y="16"/>
                  </a:cubicBezTo>
                  <a:lnTo>
                    <a:pt x="36" y="284"/>
                  </a:lnTo>
                  <a:cubicBezTo>
                    <a:pt x="1" y="305"/>
                    <a:pt x="1" y="333"/>
                    <a:pt x="29" y="355"/>
                  </a:cubicBezTo>
                  <a:lnTo>
                    <a:pt x="536" y="651"/>
                  </a:lnTo>
                  <a:cubicBezTo>
                    <a:pt x="554" y="661"/>
                    <a:pt x="575" y="666"/>
                    <a:pt x="596" y="666"/>
                  </a:cubicBezTo>
                  <a:cubicBezTo>
                    <a:pt x="618" y="666"/>
                    <a:pt x="639" y="661"/>
                    <a:pt x="656" y="651"/>
                  </a:cubicBezTo>
                  <a:lnTo>
                    <a:pt x="1136" y="383"/>
                  </a:lnTo>
                  <a:cubicBezTo>
                    <a:pt x="1164" y="362"/>
                    <a:pt x="1171" y="333"/>
                    <a:pt x="1143" y="312"/>
                  </a:cubicBezTo>
                  <a:lnTo>
                    <a:pt x="635" y="16"/>
                  </a:lnTo>
                  <a:cubicBezTo>
                    <a:pt x="614" y="6"/>
                    <a:pt x="593" y="0"/>
                    <a:pt x="57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267;p48">
              <a:extLst>
                <a:ext uri="{FF2B5EF4-FFF2-40B4-BE49-F238E27FC236}">
                  <a16:creationId xmlns:a16="http://schemas.microsoft.com/office/drawing/2014/main" id="{1FE1CE84-4482-B9B1-157C-FD5F6A2D3B0D}"/>
                </a:ext>
              </a:extLst>
            </p:cNvPr>
            <p:cNvSpPr/>
            <p:nvPr/>
          </p:nvSpPr>
          <p:spPr>
            <a:xfrm>
              <a:off x="286750" y="3517350"/>
              <a:ext cx="29800" cy="17500"/>
            </a:xfrm>
            <a:custGeom>
              <a:avLst/>
              <a:gdLst/>
              <a:ahLst/>
              <a:cxnLst/>
              <a:rect l="l" t="t" r="r" b="b"/>
              <a:pathLst>
                <a:path w="1192" h="700" extrusionOk="0">
                  <a:moveTo>
                    <a:pt x="593" y="37"/>
                  </a:moveTo>
                  <a:cubicBezTo>
                    <a:pt x="607" y="37"/>
                    <a:pt x="628" y="37"/>
                    <a:pt x="635" y="51"/>
                  </a:cubicBezTo>
                  <a:cubicBezTo>
                    <a:pt x="635" y="51"/>
                    <a:pt x="1150" y="347"/>
                    <a:pt x="1136" y="383"/>
                  </a:cubicBezTo>
                  <a:lnTo>
                    <a:pt x="663" y="658"/>
                  </a:lnTo>
                  <a:cubicBezTo>
                    <a:pt x="646" y="665"/>
                    <a:pt x="628" y="668"/>
                    <a:pt x="610" y="668"/>
                  </a:cubicBezTo>
                  <a:cubicBezTo>
                    <a:pt x="593" y="668"/>
                    <a:pt x="575" y="665"/>
                    <a:pt x="557" y="658"/>
                  </a:cubicBezTo>
                  <a:cubicBezTo>
                    <a:pt x="557" y="658"/>
                    <a:pt x="50" y="354"/>
                    <a:pt x="57" y="319"/>
                  </a:cubicBezTo>
                  <a:lnTo>
                    <a:pt x="536" y="51"/>
                  </a:lnTo>
                  <a:cubicBezTo>
                    <a:pt x="557" y="37"/>
                    <a:pt x="572" y="37"/>
                    <a:pt x="593" y="37"/>
                  </a:cubicBezTo>
                  <a:close/>
                  <a:moveTo>
                    <a:pt x="582" y="0"/>
                  </a:moveTo>
                  <a:cubicBezTo>
                    <a:pt x="559" y="0"/>
                    <a:pt x="536" y="6"/>
                    <a:pt x="515" y="16"/>
                  </a:cubicBezTo>
                  <a:lnTo>
                    <a:pt x="36" y="291"/>
                  </a:lnTo>
                  <a:cubicBezTo>
                    <a:pt x="15" y="298"/>
                    <a:pt x="1" y="319"/>
                    <a:pt x="1" y="340"/>
                  </a:cubicBezTo>
                  <a:cubicBezTo>
                    <a:pt x="1" y="362"/>
                    <a:pt x="15" y="376"/>
                    <a:pt x="29" y="390"/>
                  </a:cubicBezTo>
                  <a:lnTo>
                    <a:pt x="543" y="686"/>
                  </a:lnTo>
                  <a:cubicBezTo>
                    <a:pt x="565" y="693"/>
                    <a:pt x="579" y="700"/>
                    <a:pt x="607" y="700"/>
                  </a:cubicBezTo>
                  <a:cubicBezTo>
                    <a:pt x="628" y="700"/>
                    <a:pt x="656" y="693"/>
                    <a:pt x="677" y="679"/>
                  </a:cubicBezTo>
                  <a:lnTo>
                    <a:pt x="1150" y="418"/>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268;p48">
              <a:extLst>
                <a:ext uri="{FF2B5EF4-FFF2-40B4-BE49-F238E27FC236}">
                  <a16:creationId xmlns:a16="http://schemas.microsoft.com/office/drawing/2014/main" id="{BC6E6C56-C895-C260-3528-49985CA88F5A}"/>
                </a:ext>
              </a:extLst>
            </p:cNvPr>
            <p:cNvSpPr/>
            <p:nvPr/>
          </p:nvSpPr>
          <p:spPr>
            <a:xfrm>
              <a:off x="518675" y="3653725"/>
              <a:ext cx="37925" cy="21650"/>
            </a:xfrm>
            <a:custGeom>
              <a:avLst/>
              <a:gdLst/>
              <a:ahLst/>
              <a:cxnLst/>
              <a:rect l="l" t="t" r="r" b="b"/>
              <a:pathLst>
                <a:path w="1517" h="866" extrusionOk="0">
                  <a:moveTo>
                    <a:pt x="579" y="0"/>
                  </a:moveTo>
                  <a:cubicBezTo>
                    <a:pt x="556" y="0"/>
                    <a:pt x="534" y="6"/>
                    <a:pt x="515" y="17"/>
                  </a:cubicBezTo>
                  <a:lnTo>
                    <a:pt x="36" y="285"/>
                  </a:lnTo>
                  <a:cubicBezTo>
                    <a:pt x="0" y="306"/>
                    <a:pt x="0" y="334"/>
                    <a:pt x="29" y="356"/>
                  </a:cubicBezTo>
                  <a:lnTo>
                    <a:pt x="882" y="856"/>
                  </a:lnTo>
                  <a:cubicBezTo>
                    <a:pt x="897" y="862"/>
                    <a:pt x="916" y="866"/>
                    <a:pt x="935" y="866"/>
                  </a:cubicBezTo>
                  <a:cubicBezTo>
                    <a:pt x="958" y="866"/>
                    <a:pt x="982" y="861"/>
                    <a:pt x="1001" y="849"/>
                  </a:cubicBezTo>
                  <a:lnTo>
                    <a:pt x="1474" y="581"/>
                  </a:lnTo>
                  <a:cubicBezTo>
                    <a:pt x="1509" y="560"/>
                    <a:pt x="1516" y="532"/>
                    <a:pt x="1488" y="511"/>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269;p48">
              <a:extLst>
                <a:ext uri="{FF2B5EF4-FFF2-40B4-BE49-F238E27FC236}">
                  <a16:creationId xmlns:a16="http://schemas.microsoft.com/office/drawing/2014/main" id="{8C610940-83CE-CDE3-ADF0-15F6AC55544E}"/>
                </a:ext>
              </a:extLst>
            </p:cNvPr>
            <p:cNvSpPr/>
            <p:nvPr/>
          </p:nvSpPr>
          <p:spPr>
            <a:xfrm>
              <a:off x="518500" y="3653400"/>
              <a:ext cx="38275" cy="22625"/>
            </a:xfrm>
            <a:custGeom>
              <a:avLst/>
              <a:gdLst/>
              <a:ahLst/>
              <a:cxnLst/>
              <a:rect l="l" t="t" r="r" b="b"/>
              <a:pathLst>
                <a:path w="1531" h="905" extrusionOk="0">
                  <a:moveTo>
                    <a:pt x="586" y="30"/>
                  </a:moveTo>
                  <a:cubicBezTo>
                    <a:pt x="600" y="30"/>
                    <a:pt x="621" y="37"/>
                    <a:pt x="635" y="44"/>
                  </a:cubicBezTo>
                  <a:cubicBezTo>
                    <a:pt x="635" y="44"/>
                    <a:pt x="1488" y="545"/>
                    <a:pt x="1474" y="587"/>
                  </a:cubicBezTo>
                  <a:lnTo>
                    <a:pt x="1001" y="855"/>
                  </a:lnTo>
                  <a:cubicBezTo>
                    <a:pt x="984" y="862"/>
                    <a:pt x="966" y="866"/>
                    <a:pt x="949" y="866"/>
                  </a:cubicBezTo>
                  <a:cubicBezTo>
                    <a:pt x="931" y="866"/>
                    <a:pt x="913" y="862"/>
                    <a:pt x="896" y="855"/>
                  </a:cubicBezTo>
                  <a:cubicBezTo>
                    <a:pt x="896" y="855"/>
                    <a:pt x="43" y="354"/>
                    <a:pt x="57" y="319"/>
                  </a:cubicBezTo>
                  <a:lnTo>
                    <a:pt x="529" y="44"/>
                  </a:lnTo>
                  <a:cubicBezTo>
                    <a:pt x="550" y="37"/>
                    <a:pt x="571" y="30"/>
                    <a:pt x="586" y="30"/>
                  </a:cubicBezTo>
                  <a:close/>
                  <a:moveTo>
                    <a:pt x="582" y="0"/>
                  </a:moveTo>
                  <a:cubicBezTo>
                    <a:pt x="559" y="0"/>
                    <a:pt x="536" y="6"/>
                    <a:pt x="515" y="16"/>
                  </a:cubicBezTo>
                  <a:lnTo>
                    <a:pt x="36" y="284"/>
                  </a:lnTo>
                  <a:cubicBezTo>
                    <a:pt x="15" y="298"/>
                    <a:pt x="0" y="319"/>
                    <a:pt x="0" y="340"/>
                  </a:cubicBezTo>
                  <a:cubicBezTo>
                    <a:pt x="0" y="362"/>
                    <a:pt x="7" y="376"/>
                    <a:pt x="29" y="383"/>
                  </a:cubicBezTo>
                  <a:lnTo>
                    <a:pt x="882" y="883"/>
                  </a:lnTo>
                  <a:cubicBezTo>
                    <a:pt x="896" y="897"/>
                    <a:pt x="917" y="904"/>
                    <a:pt x="938" y="904"/>
                  </a:cubicBezTo>
                  <a:cubicBezTo>
                    <a:pt x="966" y="904"/>
                    <a:pt x="994" y="897"/>
                    <a:pt x="1016" y="883"/>
                  </a:cubicBezTo>
                  <a:lnTo>
                    <a:pt x="1495" y="615"/>
                  </a:lnTo>
                  <a:cubicBezTo>
                    <a:pt x="1516" y="608"/>
                    <a:pt x="1530" y="587"/>
                    <a:pt x="1530" y="559"/>
                  </a:cubicBezTo>
                  <a:cubicBezTo>
                    <a:pt x="1530" y="545"/>
                    <a:pt x="1516" y="524"/>
                    <a:pt x="1502" y="517"/>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270;p48">
              <a:extLst>
                <a:ext uri="{FF2B5EF4-FFF2-40B4-BE49-F238E27FC236}">
                  <a16:creationId xmlns:a16="http://schemas.microsoft.com/office/drawing/2014/main" id="{3849F3EF-0BFA-FFCE-9EBD-C8431165EF85}"/>
                </a:ext>
              </a:extLst>
            </p:cNvPr>
            <p:cNvSpPr/>
            <p:nvPr/>
          </p:nvSpPr>
          <p:spPr>
            <a:xfrm>
              <a:off x="509150" y="3627850"/>
              <a:ext cx="29275" cy="16675"/>
            </a:xfrm>
            <a:custGeom>
              <a:avLst/>
              <a:gdLst/>
              <a:ahLst/>
              <a:cxnLst/>
              <a:rect l="l" t="t" r="r" b="b"/>
              <a:pathLst>
                <a:path w="1171" h="667" extrusionOk="0">
                  <a:moveTo>
                    <a:pt x="575" y="0"/>
                  </a:moveTo>
                  <a:cubicBezTo>
                    <a:pt x="554" y="0"/>
                    <a:pt x="533" y="5"/>
                    <a:pt x="515" y="16"/>
                  </a:cubicBezTo>
                  <a:lnTo>
                    <a:pt x="36" y="284"/>
                  </a:lnTo>
                  <a:cubicBezTo>
                    <a:pt x="1" y="305"/>
                    <a:pt x="1" y="333"/>
                    <a:pt x="29" y="354"/>
                  </a:cubicBezTo>
                  <a:lnTo>
                    <a:pt x="537" y="650"/>
                  </a:lnTo>
                  <a:cubicBezTo>
                    <a:pt x="558" y="661"/>
                    <a:pt x="579" y="666"/>
                    <a:pt x="599" y="666"/>
                  </a:cubicBezTo>
                  <a:cubicBezTo>
                    <a:pt x="619" y="666"/>
                    <a:pt x="639" y="661"/>
                    <a:pt x="656" y="650"/>
                  </a:cubicBezTo>
                  <a:lnTo>
                    <a:pt x="1136" y="383"/>
                  </a:lnTo>
                  <a:cubicBezTo>
                    <a:pt x="1171" y="368"/>
                    <a:pt x="1171" y="333"/>
                    <a:pt x="1143" y="312"/>
                  </a:cubicBezTo>
                  <a:lnTo>
                    <a:pt x="635" y="16"/>
                  </a:lnTo>
                  <a:cubicBezTo>
                    <a:pt x="618"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271;p48">
              <a:extLst>
                <a:ext uri="{FF2B5EF4-FFF2-40B4-BE49-F238E27FC236}">
                  <a16:creationId xmlns:a16="http://schemas.microsoft.com/office/drawing/2014/main" id="{6D3C4265-3C0F-831F-1235-3BB241310928}"/>
                </a:ext>
              </a:extLst>
            </p:cNvPr>
            <p:cNvSpPr/>
            <p:nvPr/>
          </p:nvSpPr>
          <p:spPr>
            <a:xfrm>
              <a:off x="508975" y="3627675"/>
              <a:ext cx="29650" cy="17500"/>
            </a:xfrm>
            <a:custGeom>
              <a:avLst/>
              <a:gdLst/>
              <a:ahLst/>
              <a:cxnLst/>
              <a:rect l="l" t="t" r="r" b="b"/>
              <a:pathLst>
                <a:path w="1186" h="700" extrusionOk="0">
                  <a:moveTo>
                    <a:pt x="586" y="30"/>
                  </a:moveTo>
                  <a:cubicBezTo>
                    <a:pt x="607" y="30"/>
                    <a:pt x="621" y="37"/>
                    <a:pt x="635" y="44"/>
                  </a:cubicBezTo>
                  <a:cubicBezTo>
                    <a:pt x="635" y="44"/>
                    <a:pt x="1143" y="347"/>
                    <a:pt x="1136" y="382"/>
                  </a:cubicBezTo>
                  <a:lnTo>
                    <a:pt x="656" y="650"/>
                  </a:lnTo>
                  <a:cubicBezTo>
                    <a:pt x="639" y="657"/>
                    <a:pt x="621" y="661"/>
                    <a:pt x="604" y="661"/>
                  </a:cubicBezTo>
                  <a:cubicBezTo>
                    <a:pt x="588" y="661"/>
                    <a:pt x="572" y="657"/>
                    <a:pt x="558" y="650"/>
                  </a:cubicBezTo>
                  <a:cubicBezTo>
                    <a:pt x="558" y="650"/>
                    <a:pt x="43" y="354"/>
                    <a:pt x="57" y="319"/>
                  </a:cubicBezTo>
                  <a:lnTo>
                    <a:pt x="529" y="44"/>
                  </a:lnTo>
                  <a:cubicBezTo>
                    <a:pt x="551" y="37"/>
                    <a:pt x="572" y="30"/>
                    <a:pt x="586" y="30"/>
                  </a:cubicBezTo>
                  <a:close/>
                  <a:moveTo>
                    <a:pt x="582" y="0"/>
                  </a:moveTo>
                  <a:cubicBezTo>
                    <a:pt x="559" y="0"/>
                    <a:pt x="537" y="5"/>
                    <a:pt x="515" y="16"/>
                  </a:cubicBezTo>
                  <a:lnTo>
                    <a:pt x="36" y="284"/>
                  </a:lnTo>
                  <a:cubicBezTo>
                    <a:pt x="15" y="298"/>
                    <a:pt x="1" y="312"/>
                    <a:pt x="1" y="340"/>
                  </a:cubicBezTo>
                  <a:cubicBezTo>
                    <a:pt x="1" y="354"/>
                    <a:pt x="8" y="375"/>
                    <a:pt x="29" y="382"/>
                  </a:cubicBezTo>
                  <a:lnTo>
                    <a:pt x="537" y="686"/>
                  </a:lnTo>
                  <a:cubicBezTo>
                    <a:pt x="558" y="693"/>
                    <a:pt x="579" y="700"/>
                    <a:pt x="600" y="700"/>
                  </a:cubicBezTo>
                  <a:cubicBezTo>
                    <a:pt x="621" y="700"/>
                    <a:pt x="649" y="693"/>
                    <a:pt x="670" y="686"/>
                  </a:cubicBezTo>
                  <a:lnTo>
                    <a:pt x="1150" y="411"/>
                  </a:lnTo>
                  <a:cubicBezTo>
                    <a:pt x="1171" y="404"/>
                    <a:pt x="1185" y="382"/>
                    <a:pt x="1185" y="361"/>
                  </a:cubicBezTo>
                  <a:cubicBezTo>
                    <a:pt x="1185" y="340"/>
                    <a:pt x="1178" y="319"/>
                    <a:pt x="1157"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272;p48">
              <a:extLst>
                <a:ext uri="{FF2B5EF4-FFF2-40B4-BE49-F238E27FC236}">
                  <a16:creationId xmlns:a16="http://schemas.microsoft.com/office/drawing/2014/main" id="{183BCFFA-BA1E-3B2D-71A6-99BBB45DA4B9}"/>
                </a:ext>
              </a:extLst>
            </p:cNvPr>
            <p:cNvSpPr/>
            <p:nvPr/>
          </p:nvSpPr>
          <p:spPr>
            <a:xfrm>
              <a:off x="526775" y="3638425"/>
              <a:ext cx="29450" cy="16675"/>
            </a:xfrm>
            <a:custGeom>
              <a:avLst/>
              <a:gdLst/>
              <a:ahLst/>
              <a:cxnLst/>
              <a:rect l="l" t="t" r="r" b="b"/>
              <a:pathLst>
                <a:path w="1178" h="667" extrusionOk="0">
                  <a:moveTo>
                    <a:pt x="579" y="0"/>
                  </a:moveTo>
                  <a:cubicBezTo>
                    <a:pt x="559" y="0"/>
                    <a:pt x="540" y="5"/>
                    <a:pt x="522" y="16"/>
                  </a:cubicBezTo>
                  <a:lnTo>
                    <a:pt x="43" y="284"/>
                  </a:lnTo>
                  <a:cubicBezTo>
                    <a:pt x="8" y="305"/>
                    <a:pt x="1" y="333"/>
                    <a:pt x="36" y="354"/>
                  </a:cubicBezTo>
                  <a:lnTo>
                    <a:pt x="544" y="650"/>
                  </a:lnTo>
                  <a:cubicBezTo>
                    <a:pt x="561" y="661"/>
                    <a:pt x="581" y="666"/>
                    <a:pt x="601" y="666"/>
                  </a:cubicBezTo>
                  <a:cubicBezTo>
                    <a:pt x="621" y="666"/>
                    <a:pt x="642" y="661"/>
                    <a:pt x="663" y="650"/>
                  </a:cubicBezTo>
                  <a:lnTo>
                    <a:pt x="1136" y="382"/>
                  </a:lnTo>
                  <a:cubicBezTo>
                    <a:pt x="1171" y="361"/>
                    <a:pt x="1178" y="333"/>
                    <a:pt x="1150" y="312"/>
                  </a:cubicBezTo>
                  <a:lnTo>
                    <a:pt x="635" y="16"/>
                  </a:lnTo>
                  <a:cubicBezTo>
                    <a:pt x="618" y="5"/>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273;p48">
              <a:extLst>
                <a:ext uri="{FF2B5EF4-FFF2-40B4-BE49-F238E27FC236}">
                  <a16:creationId xmlns:a16="http://schemas.microsoft.com/office/drawing/2014/main" id="{FA13B2B2-5DCF-9C25-B0CC-1FDE23A478A7}"/>
                </a:ext>
              </a:extLst>
            </p:cNvPr>
            <p:cNvSpPr/>
            <p:nvPr/>
          </p:nvSpPr>
          <p:spPr>
            <a:xfrm>
              <a:off x="526600" y="3638050"/>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1"/>
                  </a:lnTo>
                  <a:cubicBezTo>
                    <a:pt x="642" y="662"/>
                    <a:pt x="626" y="667"/>
                    <a:pt x="610" y="667"/>
                  </a:cubicBezTo>
                  <a:cubicBezTo>
                    <a:pt x="593" y="667"/>
                    <a:pt x="575" y="662"/>
                    <a:pt x="558" y="651"/>
                  </a:cubicBezTo>
                  <a:cubicBezTo>
                    <a:pt x="558" y="651"/>
                    <a:pt x="50" y="355"/>
                    <a:pt x="57" y="320"/>
                  </a:cubicBezTo>
                  <a:lnTo>
                    <a:pt x="536" y="45"/>
                  </a:lnTo>
                  <a:cubicBezTo>
                    <a:pt x="551" y="38"/>
                    <a:pt x="572" y="31"/>
                    <a:pt x="593" y="31"/>
                  </a:cubicBezTo>
                  <a:close/>
                  <a:moveTo>
                    <a:pt x="588" y="1"/>
                  </a:moveTo>
                  <a:cubicBezTo>
                    <a:pt x="565" y="1"/>
                    <a:pt x="540" y="6"/>
                    <a:pt x="515" y="17"/>
                  </a:cubicBezTo>
                  <a:lnTo>
                    <a:pt x="43" y="285"/>
                  </a:lnTo>
                  <a:cubicBezTo>
                    <a:pt x="22" y="299"/>
                    <a:pt x="8" y="320"/>
                    <a:pt x="1" y="341"/>
                  </a:cubicBezTo>
                  <a:cubicBezTo>
                    <a:pt x="1" y="362"/>
                    <a:pt x="15" y="376"/>
                    <a:pt x="36" y="383"/>
                  </a:cubicBezTo>
                  <a:lnTo>
                    <a:pt x="543" y="687"/>
                  </a:lnTo>
                  <a:cubicBezTo>
                    <a:pt x="558" y="694"/>
                    <a:pt x="579" y="701"/>
                    <a:pt x="600" y="701"/>
                  </a:cubicBezTo>
                  <a:cubicBezTo>
                    <a:pt x="628" y="701"/>
                    <a:pt x="656" y="694"/>
                    <a:pt x="677" y="687"/>
                  </a:cubicBezTo>
                  <a:lnTo>
                    <a:pt x="1157" y="412"/>
                  </a:lnTo>
                  <a:cubicBezTo>
                    <a:pt x="1178" y="405"/>
                    <a:pt x="1192" y="383"/>
                    <a:pt x="1192" y="362"/>
                  </a:cubicBezTo>
                  <a:cubicBezTo>
                    <a:pt x="1192" y="341"/>
                    <a:pt x="1178" y="327"/>
                    <a:pt x="1164" y="313"/>
                  </a:cubicBezTo>
                  <a:lnTo>
                    <a:pt x="656" y="17"/>
                  </a:lnTo>
                  <a:cubicBezTo>
                    <a:pt x="635"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274;p48">
              <a:extLst>
                <a:ext uri="{FF2B5EF4-FFF2-40B4-BE49-F238E27FC236}">
                  <a16:creationId xmlns:a16="http://schemas.microsoft.com/office/drawing/2014/main" id="{DAA0C33C-47DF-88C3-1DAC-4939BD77B3D2}"/>
                </a:ext>
              </a:extLst>
            </p:cNvPr>
            <p:cNvSpPr/>
            <p:nvPr/>
          </p:nvSpPr>
          <p:spPr>
            <a:xfrm>
              <a:off x="491350" y="3617575"/>
              <a:ext cx="29300" cy="16600"/>
            </a:xfrm>
            <a:custGeom>
              <a:avLst/>
              <a:gdLst/>
              <a:ahLst/>
              <a:cxnLst/>
              <a:rect l="l" t="t" r="r" b="b"/>
              <a:pathLst>
                <a:path w="1172" h="664" extrusionOk="0">
                  <a:moveTo>
                    <a:pt x="575" y="0"/>
                  </a:moveTo>
                  <a:cubicBezTo>
                    <a:pt x="554" y="0"/>
                    <a:pt x="533" y="4"/>
                    <a:pt x="515" y="11"/>
                  </a:cubicBezTo>
                  <a:lnTo>
                    <a:pt x="43" y="286"/>
                  </a:lnTo>
                  <a:cubicBezTo>
                    <a:pt x="8" y="307"/>
                    <a:pt x="1" y="335"/>
                    <a:pt x="29" y="349"/>
                  </a:cubicBezTo>
                  <a:lnTo>
                    <a:pt x="544" y="653"/>
                  </a:lnTo>
                  <a:cubicBezTo>
                    <a:pt x="561" y="660"/>
                    <a:pt x="581" y="663"/>
                    <a:pt x="600" y="663"/>
                  </a:cubicBezTo>
                  <a:cubicBezTo>
                    <a:pt x="619" y="663"/>
                    <a:pt x="639" y="660"/>
                    <a:pt x="656" y="653"/>
                  </a:cubicBezTo>
                  <a:lnTo>
                    <a:pt x="1136" y="378"/>
                  </a:lnTo>
                  <a:cubicBezTo>
                    <a:pt x="1171" y="356"/>
                    <a:pt x="1171" y="328"/>
                    <a:pt x="1143" y="314"/>
                  </a:cubicBezTo>
                  <a:lnTo>
                    <a:pt x="635" y="11"/>
                  </a:lnTo>
                  <a:cubicBezTo>
                    <a:pt x="618"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75;p48">
              <a:extLst>
                <a:ext uri="{FF2B5EF4-FFF2-40B4-BE49-F238E27FC236}">
                  <a16:creationId xmlns:a16="http://schemas.microsoft.com/office/drawing/2014/main" id="{B8511920-CE9C-FA5A-3F0E-61B61961DC24}"/>
                </a:ext>
              </a:extLst>
            </p:cNvPr>
            <p:cNvSpPr/>
            <p:nvPr/>
          </p:nvSpPr>
          <p:spPr>
            <a:xfrm>
              <a:off x="491175" y="3617125"/>
              <a:ext cx="29650" cy="17550"/>
            </a:xfrm>
            <a:custGeom>
              <a:avLst/>
              <a:gdLst/>
              <a:ahLst/>
              <a:cxnLst/>
              <a:rect l="l" t="t" r="r" b="b"/>
              <a:pathLst>
                <a:path w="1186" h="702" extrusionOk="0">
                  <a:moveTo>
                    <a:pt x="593" y="36"/>
                  </a:moveTo>
                  <a:cubicBezTo>
                    <a:pt x="607" y="36"/>
                    <a:pt x="621" y="43"/>
                    <a:pt x="635" y="50"/>
                  </a:cubicBezTo>
                  <a:cubicBezTo>
                    <a:pt x="635" y="50"/>
                    <a:pt x="1143" y="346"/>
                    <a:pt x="1136" y="389"/>
                  </a:cubicBezTo>
                  <a:lnTo>
                    <a:pt x="656" y="656"/>
                  </a:lnTo>
                  <a:cubicBezTo>
                    <a:pt x="639" y="664"/>
                    <a:pt x="621" y="667"/>
                    <a:pt x="604" y="667"/>
                  </a:cubicBezTo>
                  <a:cubicBezTo>
                    <a:pt x="588" y="667"/>
                    <a:pt x="572" y="664"/>
                    <a:pt x="558" y="656"/>
                  </a:cubicBezTo>
                  <a:cubicBezTo>
                    <a:pt x="558" y="656"/>
                    <a:pt x="43" y="360"/>
                    <a:pt x="57" y="318"/>
                  </a:cubicBezTo>
                  <a:lnTo>
                    <a:pt x="529" y="50"/>
                  </a:lnTo>
                  <a:cubicBezTo>
                    <a:pt x="551" y="43"/>
                    <a:pt x="572" y="36"/>
                    <a:pt x="593" y="36"/>
                  </a:cubicBezTo>
                  <a:close/>
                  <a:moveTo>
                    <a:pt x="582" y="1"/>
                  </a:moveTo>
                  <a:cubicBezTo>
                    <a:pt x="559" y="1"/>
                    <a:pt x="537" y="8"/>
                    <a:pt x="515" y="22"/>
                  </a:cubicBezTo>
                  <a:lnTo>
                    <a:pt x="36" y="290"/>
                  </a:lnTo>
                  <a:cubicBezTo>
                    <a:pt x="15" y="297"/>
                    <a:pt x="1" y="318"/>
                    <a:pt x="1" y="339"/>
                  </a:cubicBezTo>
                  <a:cubicBezTo>
                    <a:pt x="1" y="360"/>
                    <a:pt x="8" y="382"/>
                    <a:pt x="29" y="389"/>
                  </a:cubicBezTo>
                  <a:lnTo>
                    <a:pt x="537" y="685"/>
                  </a:lnTo>
                  <a:cubicBezTo>
                    <a:pt x="558" y="699"/>
                    <a:pt x="579" y="699"/>
                    <a:pt x="600" y="699"/>
                  </a:cubicBezTo>
                  <a:cubicBezTo>
                    <a:pt x="606" y="701"/>
                    <a:pt x="612" y="702"/>
                    <a:pt x="618" y="702"/>
                  </a:cubicBezTo>
                  <a:cubicBezTo>
                    <a:pt x="636" y="702"/>
                    <a:pt x="655" y="695"/>
                    <a:pt x="670" y="685"/>
                  </a:cubicBezTo>
                  <a:lnTo>
                    <a:pt x="1150" y="417"/>
                  </a:lnTo>
                  <a:cubicBezTo>
                    <a:pt x="1171" y="403"/>
                    <a:pt x="1185" y="389"/>
                    <a:pt x="1185" y="360"/>
                  </a:cubicBezTo>
                  <a:cubicBezTo>
                    <a:pt x="1185" y="346"/>
                    <a:pt x="1178" y="325"/>
                    <a:pt x="1157" y="318"/>
                  </a:cubicBezTo>
                  <a:lnTo>
                    <a:pt x="649" y="22"/>
                  </a:lnTo>
                  <a:cubicBezTo>
                    <a:pt x="628" y="8"/>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76;p48">
              <a:extLst>
                <a:ext uri="{FF2B5EF4-FFF2-40B4-BE49-F238E27FC236}">
                  <a16:creationId xmlns:a16="http://schemas.microsoft.com/office/drawing/2014/main" id="{AD5EBC96-623F-B32C-F9CD-AB4F14D12E34}"/>
                </a:ext>
              </a:extLst>
            </p:cNvPr>
            <p:cNvSpPr/>
            <p:nvPr/>
          </p:nvSpPr>
          <p:spPr>
            <a:xfrm>
              <a:off x="473550" y="3607050"/>
              <a:ext cx="29300" cy="16675"/>
            </a:xfrm>
            <a:custGeom>
              <a:avLst/>
              <a:gdLst/>
              <a:ahLst/>
              <a:cxnLst/>
              <a:rect l="l" t="t" r="r" b="b"/>
              <a:pathLst>
                <a:path w="1172" h="667" extrusionOk="0">
                  <a:moveTo>
                    <a:pt x="578" y="0"/>
                  </a:moveTo>
                  <a:cubicBezTo>
                    <a:pt x="558" y="0"/>
                    <a:pt x="537" y="6"/>
                    <a:pt x="515" y="16"/>
                  </a:cubicBezTo>
                  <a:lnTo>
                    <a:pt x="43" y="284"/>
                  </a:lnTo>
                  <a:cubicBezTo>
                    <a:pt x="8" y="305"/>
                    <a:pt x="1" y="333"/>
                    <a:pt x="29" y="355"/>
                  </a:cubicBezTo>
                  <a:lnTo>
                    <a:pt x="544" y="651"/>
                  </a:lnTo>
                  <a:cubicBezTo>
                    <a:pt x="561" y="661"/>
                    <a:pt x="581" y="666"/>
                    <a:pt x="600" y="666"/>
                  </a:cubicBezTo>
                  <a:cubicBezTo>
                    <a:pt x="619" y="666"/>
                    <a:pt x="639" y="661"/>
                    <a:pt x="656" y="651"/>
                  </a:cubicBezTo>
                  <a:lnTo>
                    <a:pt x="1136" y="383"/>
                  </a:lnTo>
                  <a:cubicBezTo>
                    <a:pt x="1171" y="362"/>
                    <a:pt x="1171" y="333"/>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77;p48">
              <a:extLst>
                <a:ext uri="{FF2B5EF4-FFF2-40B4-BE49-F238E27FC236}">
                  <a16:creationId xmlns:a16="http://schemas.microsoft.com/office/drawing/2014/main" id="{02510D7F-11EE-99A6-6EEF-30FF41414321}"/>
                </a:ext>
              </a:extLst>
            </p:cNvPr>
            <p:cNvSpPr/>
            <p:nvPr/>
          </p:nvSpPr>
          <p:spPr>
            <a:xfrm>
              <a:off x="473375" y="3606700"/>
              <a:ext cx="29650" cy="17500"/>
            </a:xfrm>
            <a:custGeom>
              <a:avLst/>
              <a:gdLst/>
              <a:ahLst/>
              <a:cxnLst/>
              <a:rect l="l" t="t" r="r" b="b"/>
              <a:pathLst>
                <a:path w="1186" h="700" extrusionOk="0">
                  <a:moveTo>
                    <a:pt x="593" y="37"/>
                  </a:moveTo>
                  <a:cubicBezTo>
                    <a:pt x="607" y="37"/>
                    <a:pt x="621" y="37"/>
                    <a:pt x="635" y="51"/>
                  </a:cubicBezTo>
                  <a:cubicBezTo>
                    <a:pt x="635" y="51"/>
                    <a:pt x="1143" y="347"/>
                    <a:pt x="1136" y="383"/>
                  </a:cubicBezTo>
                  <a:lnTo>
                    <a:pt x="656" y="658"/>
                  </a:lnTo>
                  <a:cubicBezTo>
                    <a:pt x="639" y="665"/>
                    <a:pt x="621" y="668"/>
                    <a:pt x="604" y="668"/>
                  </a:cubicBezTo>
                  <a:cubicBezTo>
                    <a:pt x="588" y="668"/>
                    <a:pt x="572" y="665"/>
                    <a:pt x="558" y="658"/>
                  </a:cubicBezTo>
                  <a:cubicBezTo>
                    <a:pt x="558" y="658"/>
                    <a:pt x="50" y="354"/>
                    <a:pt x="57" y="319"/>
                  </a:cubicBezTo>
                  <a:lnTo>
                    <a:pt x="537" y="51"/>
                  </a:lnTo>
                  <a:cubicBezTo>
                    <a:pt x="551" y="37"/>
                    <a:pt x="572" y="37"/>
                    <a:pt x="593" y="37"/>
                  </a:cubicBezTo>
                  <a:close/>
                  <a:moveTo>
                    <a:pt x="582" y="0"/>
                  </a:moveTo>
                  <a:cubicBezTo>
                    <a:pt x="559" y="0"/>
                    <a:pt x="537" y="5"/>
                    <a:pt x="515" y="16"/>
                  </a:cubicBezTo>
                  <a:lnTo>
                    <a:pt x="36" y="291"/>
                  </a:lnTo>
                  <a:cubicBezTo>
                    <a:pt x="15" y="298"/>
                    <a:pt x="1" y="319"/>
                    <a:pt x="1" y="340"/>
                  </a:cubicBezTo>
                  <a:cubicBezTo>
                    <a:pt x="1" y="361"/>
                    <a:pt x="15" y="376"/>
                    <a:pt x="29" y="390"/>
                  </a:cubicBezTo>
                  <a:lnTo>
                    <a:pt x="537" y="686"/>
                  </a:lnTo>
                  <a:cubicBezTo>
                    <a:pt x="558" y="700"/>
                    <a:pt x="579" y="700"/>
                    <a:pt x="600" y="700"/>
                  </a:cubicBezTo>
                  <a:cubicBezTo>
                    <a:pt x="621" y="700"/>
                    <a:pt x="649" y="700"/>
                    <a:pt x="670" y="686"/>
                  </a:cubicBezTo>
                  <a:lnTo>
                    <a:pt x="1150" y="418"/>
                  </a:lnTo>
                  <a:cubicBezTo>
                    <a:pt x="1171" y="404"/>
                    <a:pt x="1185" y="383"/>
                    <a:pt x="1185" y="361"/>
                  </a:cubicBezTo>
                  <a:cubicBezTo>
                    <a:pt x="1185" y="340"/>
                    <a:pt x="1178" y="326"/>
                    <a:pt x="1157"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78;p48">
              <a:extLst>
                <a:ext uri="{FF2B5EF4-FFF2-40B4-BE49-F238E27FC236}">
                  <a16:creationId xmlns:a16="http://schemas.microsoft.com/office/drawing/2014/main" id="{79405715-5D76-695A-2722-9CBAD6DC3FC5}"/>
                </a:ext>
              </a:extLst>
            </p:cNvPr>
            <p:cNvSpPr/>
            <p:nvPr/>
          </p:nvSpPr>
          <p:spPr>
            <a:xfrm>
              <a:off x="455750" y="3596650"/>
              <a:ext cx="29475" cy="16675"/>
            </a:xfrm>
            <a:custGeom>
              <a:avLst/>
              <a:gdLst/>
              <a:ahLst/>
              <a:cxnLst/>
              <a:rect l="l" t="t" r="r" b="b"/>
              <a:pathLst>
                <a:path w="1179" h="667" extrusionOk="0">
                  <a:moveTo>
                    <a:pt x="578" y="0"/>
                  </a:moveTo>
                  <a:cubicBezTo>
                    <a:pt x="558" y="0"/>
                    <a:pt x="537" y="6"/>
                    <a:pt x="515" y="16"/>
                  </a:cubicBezTo>
                  <a:lnTo>
                    <a:pt x="43" y="284"/>
                  </a:lnTo>
                  <a:cubicBezTo>
                    <a:pt x="8" y="305"/>
                    <a:pt x="1" y="333"/>
                    <a:pt x="29" y="355"/>
                  </a:cubicBezTo>
                  <a:lnTo>
                    <a:pt x="544" y="651"/>
                  </a:lnTo>
                  <a:cubicBezTo>
                    <a:pt x="561" y="661"/>
                    <a:pt x="581" y="667"/>
                    <a:pt x="600" y="667"/>
                  </a:cubicBezTo>
                  <a:cubicBezTo>
                    <a:pt x="619" y="667"/>
                    <a:pt x="639" y="661"/>
                    <a:pt x="656" y="651"/>
                  </a:cubicBezTo>
                  <a:lnTo>
                    <a:pt x="1136" y="383"/>
                  </a:lnTo>
                  <a:cubicBezTo>
                    <a:pt x="1171" y="362"/>
                    <a:pt x="1178" y="326"/>
                    <a:pt x="1143" y="312"/>
                  </a:cubicBezTo>
                  <a:lnTo>
                    <a:pt x="635" y="16"/>
                  </a:lnTo>
                  <a:cubicBezTo>
                    <a:pt x="618"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79;p48">
              <a:extLst>
                <a:ext uri="{FF2B5EF4-FFF2-40B4-BE49-F238E27FC236}">
                  <a16:creationId xmlns:a16="http://schemas.microsoft.com/office/drawing/2014/main" id="{9B8FC30E-167A-A877-BEB7-24A9E0A0ED3D}"/>
                </a:ext>
              </a:extLst>
            </p:cNvPr>
            <p:cNvSpPr/>
            <p:nvPr/>
          </p:nvSpPr>
          <p:spPr>
            <a:xfrm>
              <a:off x="455575" y="3596300"/>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8"/>
                  </a:lnTo>
                  <a:cubicBezTo>
                    <a:pt x="642" y="665"/>
                    <a:pt x="625" y="668"/>
                    <a:pt x="607" y="668"/>
                  </a:cubicBezTo>
                  <a:cubicBezTo>
                    <a:pt x="589" y="668"/>
                    <a:pt x="572" y="665"/>
                    <a:pt x="558" y="658"/>
                  </a:cubicBezTo>
                  <a:cubicBezTo>
                    <a:pt x="558" y="658"/>
                    <a:pt x="50" y="355"/>
                    <a:pt x="57" y="319"/>
                  </a:cubicBezTo>
                  <a:lnTo>
                    <a:pt x="537" y="44"/>
                  </a:lnTo>
                  <a:cubicBezTo>
                    <a:pt x="551" y="37"/>
                    <a:pt x="572" y="30"/>
                    <a:pt x="593" y="30"/>
                  </a:cubicBezTo>
                  <a:close/>
                  <a:moveTo>
                    <a:pt x="582" y="0"/>
                  </a:moveTo>
                  <a:cubicBezTo>
                    <a:pt x="559" y="0"/>
                    <a:pt x="537" y="6"/>
                    <a:pt x="515" y="16"/>
                  </a:cubicBezTo>
                  <a:lnTo>
                    <a:pt x="36" y="284"/>
                  </a:lnTo>
                  <a:cubicBezTo>
                    <a:pt x="15" y="298"/>
                    <a:pt x="1" y="319"/>
                    <a:pt x="1" y="340"/>
                  </a:cubicBezTo>
                  <a:cubicBezTo>
                    <a:pt x="1" y="362"/>
                    <a:pt x="15" y="376"/>
                    <a:pt x="29" y="383"/>
                  </a:cubicBezTo>
                  <a:lnTo>
                    <a:pt x="537" y="686"/>
                  </a:lnTo>
                  <a:cubicBezTo>
                    <a:pt x="558" y="693"/>
                    <a:pt x="579" y="700"/>
                    <a:pt x="600" y="700"/>
                  </a:cubicBezTo>
                  <a:cubicBezTo>
                    <a:pt x="628" y="700"/>
                    <a:pt x="649" y="693"/>
                    <a:pt x="678" y="686"/>
                  </a:cubicBezTo>
                  <a:lnTo>
                    <a:pt x="1150" y="411"/>
                  </a:lnTo>
                  <a:cubicBezTo>
                    <a:pt x="1171" y="404"/>
                    <a:pt x="1185" y="383"/>
                    <a:pt x="1192" y="362"/>
                  </a:cubicBezTo>
                  <a:cubicBezTo>
                    <a:pt x="1192" y="340"/>
                    <a:pt x="1178" y="326"/>
                    <a:pt x="1164" y="319"/>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80;p48">
              <a:extLst>
                <a:ext uri="{FF2B5EF4-FFF2-40B4-BE49-F238E27FC236}">
                  <a16:creationId xmlns:a16="http://schemas.microsoft.com/office/drawing/2014/main" id="{948F2EFE-3ACA-486A-6827-01E5C483D01A}"/>
                </a:ext>
              </a:extLst>
            </p:cNvPr>
            <p:cNvSpPr/>
            <p:nvPr/>
          </p:nvSpPr>
          <p:spPr>
            <a:xfrm>
              <a:off x="437950" y="3586200"/>
              <a:ext cx="29475" cy="16600"/>
            </a:xfrm>
            <a:custGeom>
              <a:avLst/>
              <a:gdLst/>
              <a:ahLst/>
              <a:cxnLst/>
              <a:rect l="l" t="t" r="r" b="b"/>
              <a:pathLst>
                <a:path w="1179" h="664" extrusionOk="0">
                  <a:moveTo>
                    <a:pt x="579" y="1"/>
                  </a:moveTo>
                  <a:cubicBezTo>
                    <a:pt x="560" y="1"/>
                    <a:pt x="540" y="4"/>
                    <a:pt x="523" y="11"/>
                  </a:cubicBezTo>
                  <a:lnTo>
                    <a:pt x="43" y="286"/>
                  </a:lnTo>
                  <a:cubicBezTo>
                    <a:pt x="8" y="307"/>
                    <a:pt x="1" y="336"/>
                    <a:pt x="36" y="350"/>
                  </a:cubicBezTo>
                  <a:lnTo>
                    <a:pt x="544" y="653"/>
                  </a:lnTo>
                  <a:cubicBezTo>
                    <a:pt x="561" y="660"/>
                    <a:pt x="581" y="663"/>
                    <a:pt x="600" y="663"/>
                  </a:cubicBezTo>
                  <a:cubicBezTo>
                    <a:pt x="619" y="663"/>
                    <a:pt x="639" y="660"/>
                    <a:pt x="656" y="653"/>
                  </a:cubicBezTo>
                  <a:lnTo>
                    <a:pt x="1136" y="378"/>
                  </a:lnTo>
                  <a:cubicBezTo>
                    <a:pt x="1171" y="364"/>
                    <a:pt x="1178" y="329"/>
                    <a:pt x="1143" y="314"/>
                  </a:cubicBezTo>
                  <a:lnTo>
                    <a:pt x="635" y="11"/>
                  </a:lnTo>
                  <a:cubicBezTo>
                    <a:pt x="618"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81;p48">
              <a:extLst>
                <a:ext uri="{FF2B5EF4-FFF2-40B4-BE49-F238E27FC236}">
                  <a16:creationId xmlns:a16="http://schemas.microsoft.com/office/drawing/2014/main" id="{C6E36885-A527-3408-57F0-3416707DDFDB}"/>
                </a:ext>
              </a:extLst>
            </p:cNvPr>
            <p:cNvSpPr/>
            <p:nvPr/>
          </p:nvSpPr>
          <p:spPr>
            <a:xfrm>
              <a:off x="437775" y="3585900"/>
              <a:ext cx="29650" cy="17525"/>
            </a:xfrm>
            <a:custGeom>
              <a:avLst/>
              <a:gdLst/>
              <a:ahLst/>
              <a:cxnLst/>
              <a:rect l="l" t="t" r="r" b="b"/>
              <a:pathLst>
                <a:path w="1186" h="701" extrusionOk="0">
                  <a:moveTo>
                    <a:pt x="593" y="30"/>
                  </a:moveTo>
                  <a:cubicBezTo>
                    <a:pt x="607" y="30"/>
                    <a:pt x="621" y="37"/>
                    <a:pt x="628" y="44"/>
                  </a:cubicBezTo>
                  <a:cubicBezTo>
                    <a:pt x="628" y="44"/>
                    <a:pt x="1143" y="348"/>
                    <a:pt x="1129" y="383"/>
                  </a:cubicBezTo>
                  <a:lnTo>
                    <a:pt x="656" y="651"/>
                  </a:lnTo>
                  <a:cubicBezTo>
                    <a:pt x="639" y="658"/>
                    <a:pt x="621" y="661"/>
                    <a:pt x="604" y="661"/>
                  </a:cubicBezTo>
                  <a:cubicBezTo>
                    <a:pt x="588" y="661"/>
                    <a:pt x="572" y="658"/>
                    <a:pt x="558" y="651"/>
                  </a:cubicBezTo>
                  <a:cubicBezTo>
                    <a:pt x="558" y="651"/>
                    <a:pt x="43" y="355"/>
                    <a:pt x="57" y="319"/>
                  </a:cubicBezTo>
                  <a:lnTo>
                    <a:pt x="530" y="44"/>
                  </a:lnTo>
                  <a:cubicBezTo>
                    <a:pt x="551" y="37"/>
                    <a:pt x="565" y="30"/>
                    <a:pt x="586" y="30"/>
                  </a:cubicBezTo>
                  <a:close/>
                  <a:moveTo>
                    <a:pt x="582" y="0"/>
                  </a:moveTo>
                  <a:cubicBezTo>
                    <a:pt x="560" y="0"/>
                    <a:pt x="537" y="6"/>
                    <a:pt x="515" y="16"/>
                  </a:cubicBezTo>
                  <a:lnTo>
                    <a:pt x="36" y="284"/>
                  </a:lnTo>
                  <a:cubicBezTo>
                    <a:pt x="15" y="298"/>
                    <a:pt x="1" y="312"/>
                    <a:pt x="1" y="341"/>
                  </a:cubicBezTo>
                  <a:cubicBezTo>
                    <a:pt x="1" y="355"/>
                    <a:pt x="8" y="376"/>
                    <a:pt x="29" y="383"/>
                  </a:cubicBezTo>
                  <a:lnTo>
                    <a:pt x="537" y="686"/>
                  </a:lnTo>
                  <a:cubicBezTo>
                    <a:pt x="558" y="693"/>
                    <a:pt x="579" y="700"/>
                    <a:pt x="600" y="700"/>
                  </a:cubicBezTo>
                  <a:cubicBezTo>
                    <a:pt x="621" y="700"/>
                    <a:pt x="649" y="693"/>
                    <a:pt x="671" y="686"/>
                  </a:cubicBezTo>
                  <a:lnTo>
                    <a:pt x="1150" y="411"/>
                  </a:lnTo>
                  <a:cubicBezTo>
                    <a:pt x="1171" y="404"/>
                    <a:pt x="1185" y="383"/>
                    <a:pt x="1185" y="362"/>
                  </a:cubicBezTo>
                  <a:cubicBezTo>
                    <a:pt x="1185" y="341"/>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82;p48">
              <a:extLst>
                <a:ext uri="{FF2B5EF4-FFF2-40B4-BE49-F238E27FC236}">
                  <a16:creationId xmlns:a16="http://schemas.microsoft.com/office/drawing/2014/main" id="{365167C5-218F-957A-FFFB-FAC5F6855D4C}"/>
                </a:ext>
              </a:extLst>
            </p:cNvPr>
            <p:cNvSpPr/>
            <p:nvPr/>
          </p:nvSpPr>
          <p:spPr>
            <a:xfrm>
              <a:off x="420150" y="3575800"/>
              <a:ext cx="29475" cy="16600"/>
            </a:xfrm>
            <a:custGeom>
              <a:avLst/>
              <a:gdLst/>
              <a:ahLst/>
              <a:cxnLst/>
              <a:rect l="l" t="t" r="r" b="b"/>
              <a:pathLst>
                <a:path w="1179" h="664" extrusionOk="0">
                  <a:moveTo>
                    <a:pt x="578" y="1"/>
                  </a:moveTo>
                  <a:cubicBezTo>
                    <a:pt x="558" y="1"/>
                    <a:pt x="537" y="4"/>
                    <a:pt x="516" y="11"/>
                  </a:cubicBezTo>
                  <a:lnTo>
                    <a:pt x="43" y="286"/>
                  </a:lnTo>
                  <a:cubicBezTo>
                    <a:pt x="8" y="300"/>
                    <a:pt x="1" y="336"/>
                    <a:pt x="36" y="350"/>
                  </a:cubicBezTo>
                  <a:lnTo>
                    <a:pt x="544" y="653"/>
                  </a:lnTo>
                  <a:cubicBezTo>
                    <a:pt x="561" y="660"/>
                    <a:pt x="581" y="663"/>
                    <a:pt x="600" y="663"/>
                  </a:cubicBezTo>
                  <a:cubicBezTo>
                    <a:pt x="619" y="663"/>
                    <a:pt x="639" y="660"/>
                    <a:pt x="657" y="653"/>
                  </a:cubicBezTo>
                  <a:lnTo>
                    <a:pt x="1136" y="378"/>
                  </a:lnTo>
                  <a:cubicBezTo>
                    <a:pt x="1171" y="357"/>
                    <a:pt x="1178" y="329"/>
                    <a:pt x="1143" y="315"/>
                  </a:cubicBezTo>
                  <a:lnTo>
                    <a:pt x="635" y="11"/>
                  </a:lnTo>
                  <a:cubicBezTo>
                    <a:pt x="618"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83;p48">
              <a:extLst>
                <a:ext uri="{FF2B5EF4-FFF2-40B4-BE49-F238E27FC236}">
                  <a16:creationId xmlns:a16="http://schemas.microsoft.com/office/drawing/2014/main" id="{6C7CD2A5-3DB1-DFF9-7ADE-08AF717698AC}"/>
                </a:ext>
              </a:extLst>
            </p:cNvPr>
            <p:cNvSpPr/>
            <p:nvPr/>
          </p:nvSpPr>
          <p:spPr>
            <a:xfrm>
              <a:off x="420150" y="3575375"/>
              <a:ext cx="29650" cy="17525"/>
            </a:xfrm>
            <a:custGeom>
              <a:avLst/>
              <a:gdLst/>
              <a:ahLst/>
              <a:cxnLst/>
              <a:rect l="l" t="t" r="r" b="b"/>
              <a:pathLst>
                <a:path w="1186" h="701" extrusionOk="0">
                  <a:moveTo>
                    <a:pt x="586" y="35"/>
                  </a:moveTo>
                  <a:cubicBezTo>
                    <a:pt x="600" y="35"/>
                    <a:pt x="621" y="42"/>
                    <a:pt x="628" y="50"/>
                  </a:cubicBezTo>
                  <a:cubicBezTo>
                    <a:pt x="628" y="50"/>
                    <a:pt x="1143" y="346"/>
                    <a:pt x="1129" y="388"/>
                  </a:cubicBezTo>
                  <a:lnTo>
                    <a:pt x="657" y="656"/>
                  </a:lnTo>
                  <a:cubicBezTo>
                    <a:pt x="639" y="663"/>
                    <a:pt x="621" y="666"/>
                    <a:pt x="605" y="666"/>
                  </a:cubicBezTo>
                  <a:cubicBezTo>
                    <a:pt x="588" y="666"/>
                    <a:pt x="572" y="663"/>
                    <a:pt x="558" y="656"/>
                  </a:cubicBezTo>
                  <a:cubicBezTo>
                    <a:pt x="558" y="656"/>
                    <a:pt x="43" y="360"/>
                    <a:pt x="57" y="317"/>
                  </a:cubicBezTo>
                  <a:lnTo>
                    <a:pt x="530" y="50"/>
                  </a:lnTo>
                  <a:cubicBezTo>
                    <a:pt x="551" y="35"/>
                    <a:pt x="572" y="35"/>
                    <a:pt x="586" y="35"/>
                  </a:cubicBezTo>
                  <a:close/>
                  <a:moveTo>
                    <a:pt x="582" y="0"/>
                  </a:moveTo>
                  <a:cubicBezTo>
                    <a:pt x="560" y="0"/>
                    <a:pt x="537" y="7"/>
                    <a:pt x="516" y="21"/>
                  </a:cubicBezTo>
                  <a:lnTo>
                    <a:pt x="36" y="289"/>
                  </a:lnTo>
                  <a:cubicBezTo>
                    <a:pt x="15" y="296"/>
                    <a:pt x="1" y="317"/>
                    <a:pt x="1" y="339"/>
                  </a:cubicBezTo>
                  <a:cubicBezTo>
                    <a:pt x="1" y="360"/>
                    <a:pt x="8" y="381"/>
                    <a:pt x="29" y="388"/>
                  </a:cubicBezTo>
                  <a:lnTo>
                    <a:pt x="537" y="684"/>
                  </a:lnTo>
                  <a:cubicBezTo>
                    <a:pt x="558" y="698"/>
                    <a:pt x="579" y="698"/>
                    <a:pt x="600" y="698"/>
                  </a:cubicBezTo>
                  <a:cubicBezTo>
                    <a:pt x="606" y="700"/>
                    <a:pt x="612" y="701"/>
                    <a:pt x="618" y="701"/>
                  </a:cubicBezTo>
                  <a:cubicBezTo>
                    <a:pt x="636" y="701"/>
                    <a:pt x="655" y="694"/>
                    <a:pt x="671" y="684"/>
                  </a:cubicBezTo>
                  <a:lnTo>
                    <a:pt x="1150" y="416"/>
                  </a:lnTo>
                  <a:cubicBezTo>
                    <a:pt x="1171" y="409"/>
                    <a:pt x="1185" y="388"/>
                    <a:pt x="1185" y="360"/>
                  </a:cubicBezTo>
                  <a:cubicBezTo>
                    <a:pt x="1185" y="346"/>
                    <a:pt x="1178" y="324"/>
                    <a:pt x="1157" y="317"/>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84;p48">
              <a:extLst>
                <a:ext uri="{FF2B5EF4-FFF2-40B4-BE49-F238E27FC236}">
                  <a16:creationId xmlns:a16="http://schemas.microsoft.com/office/drawing/2014/main" id="{F7697A1E-4A81-AA94-5E3F-40FF88D5A0C1}"/>
                </a:ext>
              </a:extLst>
            </p:cNvPr>
            <p:cNvSpPr/>
            <p:nvPr/>
          </p:nvSpPr>
          <p:spPr>
            <a:xfrm>
              <a:off x="402350" y="3565275"/>
              <a:ext cx="29475" cy="16675"/>
            </a:xfrm>
            <a:custGeom>
              <a:avLst/>
              <a:gdLst/>
              <a:ahLst/>
              <a:cxnLst/>
              <a:rect l="l" t="t" r="r" b="b"/>
              <a:pathLst>
                <a:path w="1179" h="667" extrusionOk="0">
                  <a:moveTo>
                    <a:pt x="579" y="1"/>
                  </a:moveTo>
                  <a:cubicBezTo>
                    <a:pt x="560" y="1"/>
                    <a:pt x="540" y="6"/>
                    <a:pt x="523" y="16"/>
                  </a:cubicBezTo>
                  <a:lnTo>
                    <a:pt x="43" y="284"/>
                  </a:lnTo>
                  <a:cubicBezTo>
                    <a:pt x="8" y="306"/>
                    <a:pt x="1" y="334"/>
                    <a:pt x="36" y="355"/>
                  </a:cubicBezTo>
                  <a:lnTo>
                    <a:pt x="544" y="651"/>
                  </a:lnTo>
                  <a:cubicBezTo>
                    <a:pt x="561" y="661"/>
                    <a:pt x="581" y="667"/>
                    <a:pt x="601" y="667"/>
                  </a:cubicBezTo>
                  <a:cubicBezTo>
                    <a:pt x="621" y="667"/>
                    <a:pt x="642" y="661"/>
                    <a:pt x="664" y="651"/>
                  </a:cubicBezTo>
                  <a:lnTo>
                    <a:pt x="1136" y="383"/>
                  </a:lnTo>
                  <a:cubicBezTo>
                    <a:pt x="1171" y="362"/>
                    <a:pt x="1178" y="334"/>
                    <a:pt x="1150" y="313"/>
                  </a:cubicBezTo>
                  <a:lnTo>
                    <a:pt x="635" y="16"/>
                  </a:lnTo>
                  <a:cubicBezTo>
                    <a:pt x="618"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85;p48">
              <a:extLst>
                <a:ext uri="{FF2B5EF4-FFF2-40B4-BE49-F238E27FC236}">
                  <a16:creationId xmlns:a16="http://schemas.microsoft.com/office/drawing/2014/main" id="{3867DF03-113D-048F-1575-A4E823DFF119}"/>
                </a:ext>
              </a:extLst>
            </p:cNvPr>
            <p:cNvSpPr/>
            <p:nvPr/>
          </p:nvSpPr>
          <p:spPr>
            <a:xfrm>
              <a:off x="402175" y="3564925"/>
              <a:ext cx="29825" cy="17525"/>
            </a:xfrm>
            <a:custGeom>
              <a:avLst/>
              <a:gdLst/>
              <a:ahLst/>
              <a:cxnLst/>
              <a:rect l="l" t="t" r="r" b="b"/>
              <a:pathLst>
                <a:path w="1193" h="701" extrusionOk="0">
                  <a:moveTo>
                    <a:pt x="593" y="38"/>
                  </a:moveTo>
                  <a:cubicBezTo>
                    <a:pt x="607" y="38"/>
                    <a:pt x="621" y="38"/>
                    <a:pt x="635" y="52"/>
                  </a:cubicBezTo>
                  <a:cubicBezTo>
                    <a:pt x="635" y="52"/>
                    <a:pt x="1143" y="348"/>
                    <a:pt x="1136" y="383"/>
                  </a:cubicBezTo>
                  <a:lnTo>
                    <a:pt x="656" y="658"/>
                  </a:lnTo>
                  <a:cubicBezTo>
                    <a:pt x="642" y="665"/>
                    <a:pt x="627" y="668"/>
                    <a:pt x="610" y="668"/>
                  </a:cubicBezTo>
                  <a:cubicBezTo>
                    <a:pt x="593" y="668"/>
                    <a:pt x="575" y="665"/>
                    <a:pt x="558" y="658"/>
                  </a:cubicBezTo>
                  <a:cubicBezTo>
                    <a:pt x="558" y="658"/>
                    <a:pt x="50" y="355"/>
                    <a:pt x="57" y="320"/>
                  </a:cubicBezTo>
                  <a:lnTo>
                    <a:pt x="537" y="52"/>
                  </a:lnTo>
                  <a:cubicBezTo>
                    <a:pt x="551" y="38"/>
                    <a:pt x="572" y="38"/>
                    <a:pt x="593" y="38"/>
                  </a:cubicBezTo>
                  <a:close/>
                  <a:moveTo>
                    <a:pt x="586" y="1"/>
                  </a:moveTo>
                  <a:cubicBezTo>
                    <a:pt x="561" y="1"/>
                    <a:pt x="537" y="6"/>
                    <a:pt x="515" y="16"/>
                  </a:cubicBezTo>
                  <a:lnTo>
                    <a:pt x="43" y="291"/>
                  </a:lnTo>
                  <a:cubicBezTo>
                    <a:pt x="22" y="298"/>
                    <a:pt x="8" y="320"/>
                    <a:pt x="1" y="341"/>
                  </a:cubicBezTo>
                  <a:cubicBezTo>
                    <a:pt x="1" y="362"/>
                    <a:pt x="15" y="376"/>
                    <a:pt x="29" y="390"/>
                  </a:cubicBezTo>
                  <a:lnTo>
                    <a:pt x="544" y="686"/>
                  </a:lnTo>
                  <a:cubicBezTo>
                    <a:pt x="558" y="693"/>
                    <a:pt x="579" y="700"/>
                    <a:pt x="600" y="700"/>
                  </a:cubicBezTo>
                  <a:cubicBezTo>
                    <a:pt x="628" y="700"/>
                    <a:pt x="649" y="700"/>
                    <a:pt x="678" y="686"/>
                  </a:cubicBezTo>
                  <a:lnTo>
                    <a:pt x="1150" y="418"/>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86;p48">
              <a:extLst>
                <a:ext uri="{FF2B5EF4-FFF2-40B4-BE49-F238E27FC236}">
                  <a16:creationId xmlns:a16="http://schemas.microsoft.com/office/drawing/2014/main" id="{F28CA2E3-3515-CB94-7604-B61F0859C93A}"/>
                </a:ext>
              </a:extLst>
            </p:cNvPr>
            <p:cNvSpPr/>
            <p:nvPr/>
          </p:nvSpPr>
          <p:spPr>
            <a:xfrm>
              <a:off x="384750" y="3554825"/>
              <a:ext cx="29275" cy="16725"/>
            </a:xfrm>
            <a:custGeom>
              <a:avLst/>
              <a:gdLst/>
              <a:ahLst/>
              <a:cxnLst/>
              <a:rect l="l" t="t" r="r" b="b"/>
              <a:pathLst>
                <a:path w="1171" h="669" extrusionOk="0">
                  <a:moveTo>
                    <a:pt x="571" y="1"/>
                  </a:moveTo>
                  <a:cubicBezTo>
                    <a:pt x="552" y="1"/>
                    <a:pt x="532" y="4"/>
                    <a:pt x="515" y="12"/>
                  </a:cubicBezTo>
                  <a:lnTo>
                    <a:pt x="35" y="286"/>
                  </a:lnTo>
                  <a:cubicBezTo>
                    <a:pt x="0" y="308"/>
                    <a:pt x="0" y="336"/>
                    <a:pt x="28" y="350"/>
                  </a:cubicBezTo>
                  <a:lnTo>
                    <a:pt x="536" y="653"/>
                  </a:lnTo>
                  <a:cubicBezTo>
                    <a:pt x="553" y="664"/>
                    <a:pt x="573" y="669"/>
                    <a:pt x="593" y="669"/>
                  </a:cubicBezTo>
                  <a:cubicBezTo>
                    <a:pt x="613" y="669"/>
                    <a:pt x="634" y="664"/>
                    <a:pt x="656" y="653"/>
                  </a:cubicBezTo>
                  <a:lnTo>
                    <a:pt x="1128" y="385"/>
                  </a:lnTo>
                  <a:cubicBezTo>
                    <a:pt x="1163" y="364"/>
                    <a:pt x="1170" y="336"/>
                    <a:pt x="1142" y="315"/>
                  </a:cubicBezTo>
                  <a:lnTo>
                    <a:pt x="627" y="12"/>
                  </a:lnTo>
                  <a:cubicBezTo>
                    <a:pt x="610" y="4"/>
                    <a:pt x="590"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87;p48">
              <a:extLst>
                <a:ext uri="{FF2B5EF4-FFF2-40B4-BE49-F238E27FC236}">
                  <a16:creationId xmlns:a16="http://schemas.microsoft.com/office/drawing/2014/main" id="{0D1E2728-4EE5-FE1F-66FE-0256A52E376D}"/>
                </a:ext>
              </a:extLst>
            </p:cNvPr>
            <p:cNvSpPr/>
            <p:nvPr/>
          </p:nvSpPr>
          <p:spPr>
            <a:xfrm>
              <a:off x="384375" y="3554525"/>
              <a:ext cx="29825" cy="17525"/>
            </a:xfrm>
            <a:custGeom>
              <a:avLst/>
              <a:gdLst/>
              <a:ahLst/>
              <a:cxnLst/>
              <a:rect l="l" t="t" r="r" b="b"/>
              <a:pathLst>
                <a:path w="1193" h="701" extrusionOk="0">
                  <a:moveTo>
                    <a:pt x="593" y="31"/>
                  </a:moveTo>
                  <a:cubicBezTo>
                    <a:pt x="607" y="31"/>
                    <a:pt x="621" y="38"/>
                    <a:pt x="635" y="45"/>
                  </a:cubicBezTo>
                  <a:cubicBezTo>
                    <a:pt x="635" y="45"/>
                    <a:pt x="1143" y="348"/>
                    <a:pt x="1136" y="383"/>
                  </a:cubicBezTo>
                  <a:lnTo>
                    <a:pt x="656" y="658"/>
                  </a:lnTo>
                  <a:cubicBezTo>
                    <a:pt x="642" y="665"/>
                    <a:pt x="627" y="669"/>
                    <a:pt x="610" y="669"/>
                  </a:cubicBezTo>
                  <a:cubicBezTo>
                    <a:pt x="593" y="669"/>
                    <a:pt x="575" y="665"/>
                    <a:pt x="558" y="658"/>
                  </a:cubicBezTo>
                  <a:cubicBezTo>
                    <a:pt x="558" y="658"/>
                    <a:pt x="50" y="355"/>
                    <a:pt x="57" y="320"/>
                  </a:cubicBezTo>
                  <a:lnTo>
                    <a:pt x="537" y="45"/>
                  </a:lnTo>
                  <a:cubicBezTo>
                    <a:pt x="551" y="38"/>
                    <a:pt x="572" y="31"/>
                    <a:pt x="593" y="31"/>
                  </a:cubicBezTo>
                  <a:close/>
                  <a:moveTo>
                    <a:pt x="586" y="1"/>
                  </a:moveTo>
                  <a:cubicBezTo>
                    <a:pt x="561" y="1"/>
                    <a:pt x="537" y="6"/>
                    <a:pt x="516" y="16"/>
                  </a:cubicBezTo>
                  <a:lnTo>
                    <a:pt x="43" y="284"/>
                  </a:lnTo>
                  <a:cubicBezTo>
                    <a:pt x="22" y="298"/>
                    <a:pt x="8" y="320"/>
                    <a:pt x="1" y="341"/>
                  </a:cubicBezTo>
                  <a:cubicBezTo>
                    <a:pt x="1" y="362"/>
                    <a:pt x="15" y="376"/>
                    <a:pt x="29" y="383"/>
                  </a:cubicBezTo>
                  <a:lnTo>
                    <a:pt x="544" y="686"/>
                  </a:lnTo>
                  <a:cubicBezTo>
                    <a:pt x="558" y="693"/>
                    <a:pt x="579" y="700"/>
                    <a:pt x="600" y="700"/>
                  </a:cubicBezTo>
                  <a:cubicBezTo>
                    <a:pt x="628" y="700"/>
                    <a:pt x="656" y="693"/>
                    <a:pt x="678" y="686"/>
                  </a:cubicBezTo>
                  <a:lnTo>
                    <a:pt x="1157" y="411"/>
                  </a:lnTo>
                  <a:cubicBezTo>
                    <a:pt x="1178" y="404"/>
                    <a:pt x="1192" y="383"/>
                    <a:pt x="1192" y="362"/>
                  </a:cubicBezTo>
                  <a:cubicBezTo>
                    <a:pt x="1192" y="341"/>
                    <a:pt x="1178" y="327"/>
                    <a:pt x="1164" y="320"/>
                  </a:cubicBezTo>
                  <a:lnTo>
                    <a:pt x="656" y="16"/>
                  </a:lnTo>
                  <a:cubicBezTo>
                    <a:pt x="635" y="6"/>
                    <a:pt x="611"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88;p48">
              <a:extLst>
                <a:ext uri="{FF2B5EF4-FFF2-40B4-BE49-F238E27FC236}">
                  <a16:creationId xmlns:a16="http://schemas.microsoft.com/office/drawing/2014/main" id="{6D02AFB5-6FE9-44B8-15D5-551755F676BC}"/>
                </a:ext>
              </a:extLst>
            </p:cNvPr>
            <p:cNvSpPr/>
            <p:nvPr/>
          </p:nvSpPr>
          <p:spPr>
            <a:xfrm>
              <a:off x="366750" y="3544450"/>
              <a:ext cx="29475" cy="16575"/>
            </a:xfrm>
            <a:custGeom>
              <a:avLst/>
              <a:gdLst/>
              <a:ahLst/>
              <a:cxnLst/>
              <a:rect l="l" t="t" r="r" b="b"/>
              <a:pathLst>
                <a:path w="1179" h="663" extrusionOk="0">
                  <a:moveTo>
                    <a:pt x="579" y="0"/>
                  </a:moveTo>
                  <a:cubicBezTo>
                    <a:pt x="560" y="0"/>
                    <a:pt x="540" y="4"/>
                    <a:pt x="523" y="11"/>
                  </a:cubicBezTo>
                  <a:lnTo>
                    <a:pt x="43" y="286"/>
                  </a:lnTo>
                  <a:cubicBezTo>
                    <a:pt x="8" y="300"/>
                    <a:pt x="1" y="335"/>
                    <a:pt x="36" y="349"/>
                  </a:cubicBezTo>
                  <a:lnTo>
                    <a:pt x="544" y="652"/>
                  </a:lnTo>
                  <a:cubicBezTo>
                    <a:pt x="561" y="659"/>
                    <a:pt x="581" y="663"/>
                    <a:pt x="601" y="663"/>
                  </a:cubicBezTo>
                  <a:cubicBezTo>
                    <a:pt x="621" y="663"/>
                    <a:pt x="642" y="659"/>
                    <a:pt x="664" y="652"/>
                  </a:cubicBezTo>
                  <a:lnTo>
                    <a:pt x="1136" y="377"/>
                  </a:lnTo>
                  <a:cubicBezTo>
                    <a:pt x="1171" y="363"/>
                    <a:pt x="1178" y="328"/>
                    <a:pt x="1150" y="314"/>
                  </a:cubicBezTo>
                  <a:lnTo>
                    <a:pt x="635" y="11"/>
                  </a:lnTo>
                  <a:cubicBezTo>
                    <a:pt x="618" y="4"/>
                    <a:pt x="598"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89;p48">
              <a:extLst>
                <a:ext uri="{FF2B5EF4-FFF2-40B4-BE49-F238E27FC236}">
                  <a16:creationId xmlns:a16="http://schemas.microsoft.com/office/drawing/2014/main" id="{301E0541-2197-6A42-F112-5381A1AEFB16}"/>
                </a:ext>
              </a:extLst>
            </p:cNvPr>
            <p:cNvSpPr/>
            <p:nvPr/>
          </p:nvSpPr>
          <p:spPr>
            <a:xfrm>
              <a:off x="366750" y="35441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0" y="651"/>
                  </a:lnTo>
                  <a:cubicBezTo>
                    <a:pt x="635" y="658"/>
                    <a:pt x="620" y="662"/>
                    <a:pt x="603" y="662"/>
                  </a:cubicBezTo>
                  <a:cubicBezTo>
                    <a:pt x="586" y="662"/>
                    <a:pt x="568" y="658"/>
                    <a:pt x="551" y="651"/>
                  </a:cubicBezTo>
                  <a:cubicBezTo>
                    <a:pt x="551" y="651"/>
                    <a:pt x="43" y="355"/>
                    <a:pt x="50" y="320"/>
                  </a:cubicBezTo>
                  <a:lnTo>
                    <a:pt x="530" y="45"/>
                  </a:lnTo>
                  <a:cubicBezTo>
                    <a:pt x="551" y="38"/>
                    <a:pt x="565" y="31"/>
                    <a:pt x="586" y="31"/>
                  </a:cubicBezTo>
                  <a:close/>
                  <a:moveTo>
                    <a:pt x="583" y="1"/>
                  </a:moveTo>
                  <a:cubicBezTo>
                    <a:pt x="560" y="1"/>
                    <a:pt x="537" y="6"/>
                    <a:pt x="516" y="17"/>
                  </a:cubicBezTo>
                  <a:lnTo>
                    <a:pt x="36" y="284"/>
                  </a:lnTo>
                  <a:cubicBezTo>
                    <a:pt x="15" y="299"/>
                    <a:pt x="1" y="313"/>
                    <a:pt x="1" y="341"/>
                  </a:cubicBezTo>
                  <a:cubicBezTo>
                    <a:pt x="1" y="355"/>
                    <a:pt x="8" y="376"/>
                    <a:pt x="29" y="383"/>
                  </a:cubicBezTo>
                  <a:lnTo>
                    <a:pt x="537" y="686"/>
                  </a:lnTo>
                  <a:cubicBezTo>
                    <a:pt x="551" y="693"/>
                    <a:pt x="572" y="700"/>
                    <a:pt x="600" y="700"/>
                  </a:cubicBezTo>
                  <a:cubicBezTo>
                    <a:pt x="621" y="700"/>
                    <a:pt x="650" y="693"/>
                    <a:pt x="671" y="686"/>
                  </a:cubicBezTo>
                  <a:lnTo>
                    <a:pt x="1150" y="411"/>
                  </a:lnTo>
                  <a:cubicBezTo>
                    <a:pt x="1171" y="404"/>
                    <a:pt x="1185" y="383"/>
                    <a:pt x="1185" y="355"/>
                  </a:cubicBezTo>
                  <a:cubicBezTo>
                    <a:pt x="1185" y="341"/>
                    <a:pt x="1171" y="320"/>
                    <a:pt x="1157" y="313"/>
                  </a:cubicBezTo>
                  <a:lnTo>
                    <a:pt x="650" y="17"/>
                  </a:lnTo>
                  <a:cubicBezTo>
                    <a:pt x="628" y="6"/>
                    <a:pt x="605" y="1"/>
                    <a:pt x="58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90;p48">
              <a:extLst>
                <a:ext uri="{FF2B5EF4-FFF2-40B4-BE49-F238E27FC236}">
                  <a16:creationId xmlns:a16="http://schemas.microsoft.com/office/drawing/2014/main" id="{ED43895D-0D2F-FAE1-AA08-74F005697384}"/>
                </a:ext>
              </a:extLst>
            </p:cNvPr>
            <p:cNvSpPr/>
            <p:nvPr/>
          </p:nvSpPr>
          <p:spPr>
            <a:xfrm>
              <a:off x="349150" y="3533900"/>
              <a:ext cx="29275" cy="16725"/>
            </a:xfrm>
            <a:custGeom>
              <a:avLst/>
              <a:gdLst/>
              <a:ahLst/>
              <a:cxnLst/>
              <a:rect l="l" t="t" r="r" b="b"/>
              <a:pathLst>
                <a:path w="1171" h="669" extrusionOk="0">
                  <a:moveTo>
                    <a:pt x="572" y="1"/>
                  </a:moveTo>
                  <a:cubicBezTo>
                    <a:pt x="552" y="1"/>
                    <a:pt x="532" y="6"/>
                    <a:pt x="515" y="17"/>
                  </a:cubicBezTo>
                  <a:lnTo>
                    <a:pt x="35" y="285"/>
                  </a:lnTo>
                  <a:cubicBezTo>
                    <a:pt x="0" y="306"/>
                    <a:pt x="0" y="341"/>
                    <a:pt x="28" y="355"/>
                  </a:cubicBezTo>
                  <a:lnTo>
                    <a:pt x="536" y="658"/>
                  </a:lnTo>
                  <a:cubicBezTo>
                    <a:pt x="553" y="665"/>
                    <a:pt x="575" y="669"/>
                    <a:pt x="596" y="669"/>
                  </a:cubicBezTo>
                  <a:cubicBezTo>
                    <a:pt x="617" y="669"/>
                    <a:pt x="638" y="665"/>
                    <a:pt x="656" y="658"/>
                  </a:cubicBezTo>
                  <a:lnTo>
                    <a:pt x="1135" y="383"/>
                  </a:lnTo>
                  <a:cubicBezTo>
                    <a:pt x="1163" y="362"/>
                    <a:pt x="1170" y="334"/>
                    <a:pt x="1142" y="320"/>
                  </a:cubicBezTo>
                  <a:lnTo>
                    <a:pt x="634"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91;p48">
              <a:extLst>
                <a:ext uri="{FF2B5EF4-FFF2-40B4-BE49-F238E27FC236}">
                  <a16:creationId xmlns:a16="http://schemas.microsoft.com/office/drawing/2014/main" id="{EBB49496-BF0D-FF10-16FC-0514DDB9A9D7}"/>
                </a:ext>
              </a:extLst>
            </p:cNvPr>
            <p:cNvSpPr/>
            <p:nvPr/>
          </p:nvSpPr>
          <p:spPr>
            <a:xfrm>
              <a:off x="348975" y="3533550"/>
              <a:ext cx="29625" cy="17525"/>
            </a:xfrm>
            <a:custGeom>
              <a:avLst/>
              <a:gdLst/>
              <a:ahLst/>
              <a:cxnLst/>
              <a:rect l="l" t="t" r="r" b="b"/>
              <a:pathLst>
                <a:path w="1185" h="701" extrusionOk="0">
                  <a:moveTo>
                    <a:pt x="585" y="31"/>
                  </a:moveTo>
                  <a:cubicBezTo>
                    <a:pt x="599" y="38"/>
                    <a:pt x="620" y="38"/>
                    <a:pt x="627" y="52"/>
                  </a:cubicBezTo>
                  <a:cubicBezTo>
                    <a:pt x="627" y="52"/>
                    <a:pt x="1142" y="348"/>
                    <a:pt x="1128" y="383"/>
                  </a:cubicBezTo>
                  <a:lnTo>
                    <a:pt x="656" y="658"/>
                  </a:lnTo>
                  <a:cubicBezTo>
                    <a:pt x="638" y="665"/>
                    <a:pt x="620" y="669"/>
                    <a:pt x="603" y="669"/>
                  </a:cubicBezTo>
                  <a:cubicBezTo>
                    <a:pt x="585" y="669"/>
                    <a:pt x="567" y="665"/>
                    <a:pt x="550" y="658"/>
                  </a:cubicBezTo>
                  <a:cubicBezTo>
                    <a:pt x="550" y="658"/>
                    <a:pt x="42" y="362"/>
                    <a:pt x="49" y="320"/>
                  </a:cubicBezTo>
                  <a:lnTo>
                    <a:pt x="529" y="52"/>
                  </a:lnTo>
                  <a:cubicBezTo>
                    <a:pt x="550" y="38"/>
                    <a:pt x="564" y="38"/>
                    <a:pt x="585" y="38"/>
                  </a:cubicBezTo>
                  <a:lnTo>
                    <a:pt x="585" y="31"/>
                  </a:ln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7"/>
                    <a:pt x="1156" y="320"/>
                  </a:cubicBezTo>
                  <a:lnTo>
                    <a:pt x="649" y="17"/>
                  </a:lnTo>
                  <a:cubicBezTo>
                    <a:pt x="627" y="6"/>
                    <a:pt x="604"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92;p48">
              <a:extLst>
                <a:ext uri="{FF2B5EF4-FFF2-40B4-BE49-F238E27FC236}">
                  <a16:creationId xmlns:a16="http://schemas.microsoft.com/office/drawing/2014/main" id="{01EC52FE-2DC6-68BC-791E-AA5656A6211E}"/>
                </a:ext>
              </a:extLst>
            </p:cNvPr>
            <p:cNvSpPr/>
            <p:nvPr/>
          </p:nvSpPr>
          <p:spPr>
            <a:xfrm>
              <a:off x="331350" y="3523500"/>
              <a:ext cx="29450" cy="16725"/>
            </a:xfrm>
            <a:custGeom>
              <a:avLst/>
              <a:gdLst/>
              <a:ahLst/>
              <a:cxnLst/>
              <a:rect l="l" t="t" r="r" b="b"/>
              <a:pathLst>
                <a:path w="1178" h="669" extrusionOk="0">
                  <a:moveTo>
                    <a:pt x="577" y="1"/>
                  </a:moveTo>
                  <a:cubicBezTo>
                    <a:pt x="557" y="1"/>
                    <a:pt x="536" y="6"/>
                    <a:pt x="515" y="17"/>
                  </a:cubicBezTo>
                  <a:lnTo>
                    <a:pt x="42" y="292"/>
                  </a:lnTo>
                  <a:cubicBezTo>
                    <a:pt x="7" y="306"/>
                    <a:pt x="0" y="341"/>
                    <a:pt x="28" y="355"/>
                  </a:cubicBezTo>
                  <a:lnTo>
                    <a:pt x="543" y="658"/>
                  </a:lnTo>
                  <a:cubicBezTo>
                    <a:pt x="560" y="665"/>
                    <a:pt x="580" y="669"/>
                    <a:pt x="599" y="669"/>
                  </a:cubicBezTo>
                  <a:cubicBezTo>
                    <a:pt x="619" y="669"/>
                    <a:pt x="638" y="665"/>
                    <a:pt x="656" y="658"/>
                  </a:cubicBezTo>
                  <a:lnTo>
                    <a:pt x="1135" y="383"/>
                  </a:lnTo>
                  <a:cubicBezTo>
                    <a:pt x="1170" y="362"/>
                    <a:pt x="1177" y="334"/>
                    <a:pt x="1142" y="313"/>
                  </a:cubicBezTo>
                  <a:lnTo>
                    <a:pt x="635" y="17"/>
                  </a:lnTo>
                  <a:cubicBezTo>
                    <a:pt x="617" y="6"/>
                    <a:pt x="598" y="1"/>
                    <a:pt x="57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93;p48">
              <a:extLst>
                <a:ext uri="{FF2B5EF4-FFF2-40B4-BE49-F238E27FC236}">
                  <a16:creationId xmlns:a16="http://schemas.microsoft.com/office/drawing/2014/main" id="{BD18884D-C2C9-78C4-F0E9-772C72681381}"/>
                </a:ext>
              </a:extLst>
            </p:cNvPr>
            <p:cNvSpPr/>
            <p:nvPr/>
          </p:nvSpPr>
          <p:spPr>
            <a:xfrm>
              <a:off x="331175" y="3523150"/>
              <a:ext cx="29800" cy="17525"/>
            </a:xfrm>
            <a:custGeom>
              <a:avLst/>
              <a:gdLst/>
              <a:ahLst/>
              <a:cxnLst/>
              <a:rect l="l" t="t" r="r" b="b"/>
              <a:pathLst>
                <a:path w="1192" h="701" extrusionOk="0">
                  <a:moveTo>
                    <a:pt x="592" y="38"/>
                  </a:moveTo>
                  <a:cubicBezTo>
                    <a:pt x="606" y="38"/>
                    <a:pt x="620" y="45"/>
                    <a:pt x="634" y="52"/>
                  </a:cubicBezTo>
                  <a:cubicBezTo>
                    <a:pt x="634" y="52"/>
                    <a:pt x="1142" y="348"/>
                    <a:pt x="1135" y="383"/>
                  </a:cubicBezTo>
                  <a:lnTo>
                    <a:pt x="656" y="658"/>
                  </a:lnTo>
                  <a:cubicBezTo>
                    <a:pt x="638" y="665"/>
                    <a:pt x="620" y="669"/>
                    <a:pt x="604" y="669"/>
                  </a:cubicBezTo>
                  <a:cubicBezTo>
                    <a:pt x="587" y="669"/>
                    <a:pt x="571" y="665"/>
                    <a:pt x="557" y="658"/>
                  </a:cubicBezTo>
                  <a:cubicBezTo>
                    <a:pt x="557" y="658"/>
                    <a:pt x="49" y="355"/>
                    <a:pt x="56" y="320"/>
                  </a:cubicBezTo>
                  <a:lnTo>
                    <a:pt x="536" y="52"/>
                  </a:lnTo>
                  <a:cubicBezTo>
                    <a:pt x="550" y="38"/>
                    <a:pt x="571" y="38"/>
                    <a:pt x="592" y="38"/>
                  </a:cubicBezTo>
                  <a:close/>
                  <a:moveTo>
                    <a:pt x="582" y="1"/>
                  </a:moveTo>
                  <a:cubicBezTo>
                    <a:pt x="559" y="1"/>
                    <a:pt x="536" y="6"/>
                    <a:pt x="515" y="17"/>
                  </a:cubicBezTo>
                  <a:lnTo>
                    <a:pt x="35" y="292"/>
                  </a:lnTo>
                  <a:cubicBezTo>
                    <a:pt x="14" y="299"/>
                    <a:pt x="0" y="320"/>
                    <a:pt x="0" y="341"/>
                  </a:cubicBezTo>
                  <a:cubicBezTo>
                    <a:pt x="0" y="362"/>
                    <a:pt x="14" y="383"/>
                    <a:pt x="28" y="390"/>
                  </a:cubicBezTo>
                  <a:lnTo>
                    <a:pt x="536" y="686"/>
                  </a:lnTo>
                  <a:cubicBezTo>
                    <a:pt x="557" y="700"/>
                    <a:pt x="578" y="700"/>
                    <a:pt x="599" y="700"/>
                  </a:cubicBezTo>
                  <a:cubicBezTo>
                    <a:pt x="627" y="700"/>
                    <a:pt x="649" y="693"/>
                    <a:pt x="677" y="686"/>
                  </a:cubicBezTo>
                  <a:lnTo>
                    <a:pt x="1149" y="411"/>
                  </a:lnTo>
                  <a:cubicBezTo>
                    <a:pt x="1170" y="404"/>
                    <a:pt x="1184" y="383"/>
                    <a:pt x="1191" y="362"/>
                  </a:cubicBezTo>
                  <a:cubicBezTo>
                    <a:pt x="1191" y="341"/>
                    <a:pt x="1177" y="320"/>
                    <a:pt x="1163" y="313"/>
                  </a:cubicBezTo>
                  <a:lnTo>
                    <a:pt x="649" y="17"/>
                  </a:lnTo>
                  <a:cubicBezTo>
                    <a:pt x="627"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94;p48">
              <a:extLst>
                <a:ext uri="{FF2B5EF4-FFF2-40B4-BE49-F238E27FC236}">
                  <a16:creationId xmlns:a16="http://schemas.microsoft.com/office/drawing/2014/main" id="{E1C01F33-D9FF-4F6E-4D2C-2485CCBAA3E6}"/>
                </a:ext>
              </a:extLst>
            </p:cNvPr>
            <p:cNvSpPr/>
            <p:nvPr/>
          </p:nvSpPr>
          <p:spPr>
            <a:xfrm>
              <a:off x="304550" y="3507825"/>
              <a:ext cx="38100" cy="21800"/>
            </a:xfrm>
            <a:custGeom>
              <a:avLst/>
              <a:gdLst/>
              <a:ahLst/>
              <a:cxnLst/>
              <a:rect l="l" t="t" r="r" b="b"/>
              <a:pathLst>
                <a:path w="1524" h="872" extrusionOk="0">
                  <a:moveTo>
                    <a:pt x="572" y="1"/>
                  </a:moveTo>
                  <a:cubicBezTo>
                    <a:pt x="552" y="1"/>
                    <a:pt x="533" y="6"/>
                    <a:pt x="515" y="16"/>
                  </a:cubicBezTo>
                  <a:lnTo>
                    <a:pt x="36" y="291"/>
                  </a:lnTo>
                  <a:cubicBezTo>
                    <a:pt x="1" y="305"/>
                    <a:pt x="1" y="341"/>
                    <a:pt x="29" y="355"/>
                  </a:cubicBezTo>
                  <a:lnTo>
                    <a:pt x="882" y="855"/>
                  </a:lnTo>
                  <a:cubicBezTo>
                    <a:pt x="903" y="866"/>
                    <a:pt x="924" y="871"/>
                    <a:pt x="944" y="871"/>
                  </a:cubicBezTo>
                  <a:cubicBezTo>
                    <a:pt x="965" y="871"/>
                    <a:pt x="984" y="866"/>
                    <a:pt x="1002" y="855"/>
                  </a:cubicBezTo>
                  <a:lnTo>
                    <a:pt x="1481" y="587"/>
                  </a:lnTo>
                  <a:cubicBezTo>
                    <a:pt x="1516" y="566"/>
                    <a:pt x="1523" y="531"/>
                    <a:pt x="1488" y="517"/>
                  </a:cubicBezTo>
                  <a:lnTo>
                    <a:pt x="635" y="16"/>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95;p48">
              <a:extLst>
                <a:ext uri="{FF2B5EF4-FFF2-40B4-BE49-F238E27FC236}">
                  <a16:creationId xmlns:a16="http://schemas.microsoft.com/office/drawing/2014/main" id="{007445E8-ACEA-FB5D-81D9-24609BF299CB}"/>
                </a:ext>
              </a:extLst>
            </p:cNvPr>
            <p:cNvSpPr/>
            <p:nvPr/>
          </p:nvSpPr>
          <p:spPr>
            <a:xfrm>
              <a:off x="304375" y="3507350"/>
              <a:ext cx="38275" cy="22575"/>
            </a:xfrm>
            <a:custGeom>
              <a:avLst/>
              <a:gdLst/>
              <a:ahLst/>
              <a:cxnLst/>
              <a:rect l="l" t="t" r="r" b="b"/>
              <a:pathLst>
                <a:path w="1531" h="903" extrusionOk="0">
                  <a:moveTo>
                    <a:pt x="589" y="35"/>
                  </a:moveTo>
                  <a:cubicBezTo>
                    <a:pt x="608" y="36"/>
                    <a:pt x="622" y="43"/>
                    <a:pt x="635" y="50"/>
                  </a:cubicBezTo>
                  <a:cubicBezTo>
                    <a:pt x="635" y="50"/>
                    <a:pt x="1488" y="550"/>
                    <a:pt x="1481" y="592"/>
                  </a:cubicBezTo>
                  <a:lnTo>
                    <a:pt x="1002" y="860"/>
                  </a:lnTo>
                  <a:cubicBezTo>
                    <a:pt x="987" y="867"/>
                    <a:pt x="970" y="871"/>
                    <a:pt x="952" y="871"/>
                  </a:cubicBezTo>
                  <a:cubicBezTo>
                    <a:pt x="935" y="871"/>
                    <a:pt x="917" y="867"/>
                    <a:pt x="903" y="860"/>
                  </a:cubicBezTo>
                  <a:cubicBezTo>
                    <a:pt x="903" y="860"/>
                    <a:pt x="50" y="360"/>
                    <a:pt x="57" y="317"/>
                  </a:cubicBezTo>
                  <a:lnTo>
                    <a:pt x="536" y="50"/>
                  </a:lnTo>
                  <a:cubicBezTo>
                    <a:pt x="550" y="43"/>
                    <a:pt x="569" y="36"/>
                    <a:pt x="589" y="35"/>
                  </a:cubicBezTo>
                  <a:close/>
                  <a:moveTo>
                    <a:pt x="582" y="0"/>
                  </a:moveTo>
                  <a:cubicBezTo>
                    <a:pt x="559" y="0"/>
                    <a:pt x="536" y="7"/>
                    <a:pt x="515" y="21"/>
                  </a:cubicBezTo>
                  <a:lnTo>
                    <a:pt x="36" y="289"/>
                  </a:lnTo>
                  <a:cubicBezTo>
                    <a:pt x="15" y="296"/>
                    <a:pt x="1" y="317"/>
                    <a:pt x="1" y="346"/>
                  </a:cubicBezTo>
                  <a:cubicBezTo>
                    <a:pt x="1" y="360"/>
                    <a:pt x="8" y="381"/>
                    <a:pt x="29" y="388"/>
                  </a:cubicBezTo>
                  <a:lnTo>
                    <a:pt x="882" y="888"/>
                  </a:lnTo>
                  <a:cubicBezTo>
                    <a:pt x="903" y="902"/>
                    <a:pt x="924" y="902"/>
                    <a:pt x="945" y="902"/>
                  </a:cubicBezTo>
                  <a:cubicBezTo>
                    <a:pt x="966" y="902"/>
                    <a:pt x="994" y="902"/>
                    <a:pt x="1016" y="888"/>
                  </a:cubicBezTo>
                  <a:lnTo>
                    <a:pt x="1495" y="621"/>
                  </a:lnTo>
                  <a:cubicBezTo>
                    <a:pt x="1516" y="606"/>
                    <a:pt x="1530" y="585"/>
                    <a:pt x="1530" y="564"/>
                  </a:cubicBezTo>
                  <a:cubicBezTo>
                    <a:pt x="1530" y="543"/>
                    <a:pt x="1523" y="529"/>
                    <a:pt x="1502" y="522"/>
                  </a:cubicBezTo>
                  <a:lnTo>
                    <a:pt x="649" y="21"/>
                  </a:lnTo>
                  <a:cubicBezTo>
                    <a:pt x="628" y="7"/>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96;p48">
              <a:extLst>
                <a:ext uri="{FF2B5EF4-FFF2-40B4-BE49-F238E27FC236}">
                  <a16:creationId xmlns:a16="http://schemas.microsoft.com/office/drawing/2014/main" id="{07CF6464-F5A7-6AA9-7969-FD60B8226032}"/>
                </a:ext>
              </a:extLst>
            </p:cNvPr>
            <p:cNvSpPr/>
            <p:nvPr/>
          </p:nvSpPr>
          <p:spPr>
            <a:xfrm>
              <a:off x="531000" y="3620625"/>
              <a:ext cx="29475" cy="16675"/>
            </a:xfrm>
            <a:custGeom>
              <a:avLst/>
              <a:gdLst/>
              <a:ahLst/>
              <a:cxnLst/>
              <a:rect l="l" t="t" r="r" b="b"/>
              <a:pathLst>
                <a:path w="1179" h="667" extrusionOk="0">
                  <a:moveTo>
                    <a:pt x="578" y="0"/>
                  </a:moveTo>
                  <a:cubicBezTo>
                    <a:pt x="558" y="0"/>
                    <a:pt x="537" y="5"/>
                    <a:pt x="516" y="16"/>
                  </a:cubicBezTo>
                  <a:lnTo>
                    <a:pt x="43" y="284"/>
                  </a:lnTo>
                  <a:cubicBezTo>
                    <a:pt x="8" y="305"/>
                    <a:pt x="1" y="333"/>
                    <a:pt x="29" y="354"/>
                  </a:cubicBezTo>
                  <a:lnTo>
                    <a:pt x="544" y="650"/>
                  </a:lnTo>
                  <a:cubicBezTo>
                    <a:pt x="561" y="661"/>
                    <a:pt x="581" y="666"/>
                    <a:pt x="600" y="666"/>
                  </a:cubicBezTo>
                  <a:cubicBezTo>
                    <a:pt x="619" y="666"/>
                    <a:pt x="639" y="661"/>
                    <a:pt x="657" y="650"/>
                  </a:cubicBezTo>
                  <a:lnTo>
                    <a:pt x="1136" y="383"/>
                  </a:lnTo>
                  <a:cubicBezTo>
                    <a:pt x="1171" y="361"/>
                    <a:pt x="1178" y="333"/>
                    <a:pt x="1143" y="312"/>
                  </a:cubicBezTo>
                  <a:lnTo>
                    <a:pt x="635" y="16"/>
                  </a:lnTo>
                  <a:cubicBezTo>
                    <a:pt x="618"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97;p48">
              <a:extLst>
                <a:ext uri="{FF2B5EF4-FFF2-40B4-BE49-F238E27FC236}">
                  <a16:creationId xmlns:a16="http://schemas.microsoft.com/office/drawing/2014/main" id="{06C6B80F-CA6F-2D71-EFD4-47EA65AC596A}"/>
                </a:ext>
              </a:extLst>
            </p:cNvPr>
            <p:cNvSpPr/>
            <p:nvPr/>
          </p:nvSpPr>
          <p:spPr>
            <a:xfrm>
              <a:off x="530825" y="3620450"/>
              <a:ext cx="29825" cy="17500"/>
            </a:xfrm>
            <a:custGeom>
              <a:avLst/>
              <a:gdLst/>
              <a:ahLst/>
              <a:cxnLst/>
              <a:rect l="l" t="t" r="r" b="b"/>
              <a:pathLst>
                <a:path w="1193" h="700" extrusionOk="0">
                  <a:moveTo>
                    <a:pt x="593" y="30"/>
                  </a:moveTo>
                  <a:cubicBezTo>
                    <a:pt x="607" y="30"/>
                    <a:pt x="621" y="37"/>
                    <a:pt x="635" y="44"/>
                  </a:cubicBezTo>
                  <a:cubicBezTo>
                    <a:pt x="635" y="44"/>
                    <a:pt x="1143" y="347"/>
                    <a:pt x="1136" y="382"/>
                  </a:cubicBezTo>
                  <a:lnTo>
                    <a:pt x="656" y="650"/>
                  </a:lnTo>
                  <a:cubicBezTo>
                    <a:pt x="642" y="661"/>
                    <a:pt x="625" y="666"/>
                    <a:pt x="607" y="666"/>
                  </a:cubicBezTo>
                  <a:cubicBezTo>
                    <a:pt x="589" y="666"/>
                    <a:pt x="572" y="661"/>
                    <a:pt x="558" y="650"/>
                  </a:cubicBezTo>
                  <a:cubicBezTo>
                    <a:pt x="558" y="650"/>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2"/>
                  </a:cubicBezTo>
                  <a:lnTo>
                    <a:pt x="537" y="686"/>
                  </a:lnTo>
                  <a:cubicBezTo>
                    <a:pt x="558" y="693"/>
                    <a:pt x="579" y="700"/>
                    <a:pt x="600" y="700"/>
                  </a:cubicBezTo>
                  <a:cubicBezTo>
                    <a:pt x="628" y="700"/>
                    <a:pt x="649" y="693"/>
                    <a:pt x="671" y="686"/>
                  </a:cubicBezTo>
                  <a:lnTo>
                    <a:pt x="1150" y="411"/>
                  </a:lnTo>
                  <a:cubicBezTo>
                    <a:pt x="1171" y="404"/>
                    <a:pt x="1185" y="382"/>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98;p48">
              <a:extLst>
                <a:ext uri="{FF2B5EF4-FFF2-40B4-BE49-F238E27FC236}">
                  <a16:creationId xmlns:a16="http://schemas.microsoft.com/office/drawing/2014/main" id="{2BD3911E-8D46-5EFB-43BD-32F85B7051D0}"/>
                </a:ext>
              </a:extLst>
            </p:cNvPr>
            <p:cNvSpPr/>
            <p:nvPr/>
          </p:nvSpPr>
          <p:spPr>
            <a:xfrm>
              <a:off x="548975" y="3631175"/>
              <a:ext cx="29300" cy="16725"/>
            </a:xfrm>
            <a:custGeom>
              <a:avLst/>
              <a:gdLst/>
              <a:ahLst/>
              <a:cxnLst/>
              <a:rect l="l" t="t" r="r" b="b"/>
              <a:pathLst>
                <a:path w="1172" h="669" extrusionOk="0">
                  <a:moveTo>
                    <a:pt x="579" y="0"/>
                  </a:moveTo>
                  <a:cubicBezTo>
                    <a:pt x="556" y="0"/>
                    <a:pt x="535" y="5"/>
                    <a:pt x="516" y="17"/>
                  </a:cubicBezTo>
                  <a:lnTo>
                    <a:pt x="36" y="285"/>
                  </a:lnTo>
                  <a:cubicBezTo>
                    <a:pt x="1" y="306"/>
                    <a:pt x="1" y="334"/>
                    <a:pt x="29" y="355"/>
                  </a:cubicBezTo>
                  <a:lnTo>
                    <a:pt x="537" y="658"/>
                  </a:lnTo>
                  <a:cubicBezTo>
                    <a:pt x="553" y="665"/>
                    <a:pt x="571" y="668"/>
                    <a:pt x="590" y="668"/>
                  </a:cubicBezTo>
                  <a:cubicBezTo>
                    <a:pt x="613" y="668"/>
                    <a:pt x="637" y="663"/>
                    <a:pt x="657" y="651"/>
                  </a:cubicBezTo>
                  <a:lnTo>
                    <a:pt x="1136" y="376"/>
                  </a:lnTo>
                  <a:cubicBezTo>
                    <a:pt x="1171" y="355"/>
                    <a:pt x="1171" y="327"/>
                    <a:pt x="1143" y="313"/>
                  </a:cubicBezTo>
                  <a:lnTo>
                    <a:pt x="635" y="10"/>
                  </a:lnTo>
                  <a:cubicBezTo>
                    <a:pt x="616" y="4"/>
                    <a:pt x="597" y="0"/>
                    <a:pt x="57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99;p48">
              <a:extLst>
                <a:ext uri="{FF2B5EF4-FFF2-40B4-BE49-F238E27FC236}">
                  <a16:creationId xmlns:a16="http://schemas.microsoft.com/office/drawing/2014/main" id="{55ED68F6-08A6-6A4C-CE38-FFF886AAA267}"/>
                </a:ext>
              </a:extLst>
            </p:cNvPr>
            <p:cNvSpPr/>
            <p:nvPr/>
          </p:nvSpPr>
          <p:spPr>
            <a:xfrm>
              <a:off x="548800" y="3630825"/>
              <a:ext cx="29650" cy="17525"/>
            </a:xfrm>
            <a:custGeom>
              <a:avLst/>
              <a:gdLst/>
              <a:ahLst/>
              <a:cxnLst/>
              <a:rect l="l" t="t" r="r" b="b"/>
              <a:pathLst>
                <a:path w="1186" h="701" extrusionOk="0">
                  <a:moveTo>
                    <a:pt x="586" y="31"/>
                  </a:moveTo>
                  <a:cubicBezTo>
                    <a:pt x="600" y="31"/>
                    <a:pt x="614" y="38"/>
                    <a:pt x="628" y="45"/>
                  </a:cubicBezTo>
                  <a:cubicBezTo>
                    <a:pt x="628" y="45"/>
                    <a:pt x="1136" y="348"/>
                    <a:pt x="1129" y="383"/>
                  </a:cubicBezTo>
                  <a:lnTo>
                    <a:pt x="656" y="651"/>
                  </a:lnTo>
                  <a:cubicBezTo>
                    <a:pt x="639" y="658"/>
                    <a:pt x="621" y="662"/>
                    <a:pt x="604" y="662"/>
                  </a:cubicBezTo>
                  <a:cubicBezTo>
                    <a:pt x="586" y="662"/>
                    <a:pt x="568" y="658"/>
                    <a:pt x="551" y="651"/>
                  </a:cubicBezTo>
                  <a:cubicBezTo>
                    <a:pt x="551" y="651"/>
                    <a:pt x="43" y="355"/>
                    <a:pt x="50" y="320"/>
                  </a:cubicBezTo>
                  <a:lnTo>
                    <a:pt x="530" y="45"/>
                  </a:lnTo>
                  <a:cubicBezTo>
                    <a:pt x="551" y="38"/>
                    <a:pt x="565" y="31"/>
                    <a:pt x="586" y="31"/>
                  </a:cubicBezTo>
                  <a:close/>
                  <a:moveTo>
                    <a:pt x="582" y="1"/>
                  </a:moveTo>
                  <a:cubicBezTo>
                    <a:pt x="560" y="1"/>
                    <a:pt x="537" y="6"/>
                    <a:pt x="515" y="17"/>
                  </a:cubicBezTo>
                  <a:lnTo>
                    <a:pt x="36" y="285"/>
                  </a:lnTo>
                  <a:cubicBezTo>
                    <a:pt x="15" y="299"/>
                    <a:pt x="1" y="313"/>
                    <a:pt x="1" y="341"/>
                  </a:cubicBezTo>
                  <a:cubicBezTo>
                    <a:pt x="1" y="355"/>
                    <a:pt x="8" y="376"/>
                    <a:pt x="29" y="383"/>
                  </a:cubicBezTo>
                  <a:lnTo>
                    <a:pt x="537" y="686"/>
                  </a:lnTo>
                  <a:cubicBezTo>
                    <a:pt x="551" y="694"/>
                    <a:pt x="572" y="701"/>
                    <a:pt x="593" y="701"/>
                  </a:cubicBezTo>
                  <a:cubicBezTo>
                    <a:pt x="621" y="701"/>
                    <a:pt x="649" y="694"/>
                    <a:pt x="671" y="686"/>
                  </a:cubicBezTo>
                  <a:lnTo>
                    <a:pt x="1150" y="412"/>
                  </a:lnTo>
                  <a:cubicBezTo>
                    <a:pt x="1171" y="405"/>
                    <a:pt x="1185" y="383"/>
                    <a:pt x="1185" y="362"/>
                  </a:cubicBezTo>
                  <a:cubicBezTo>
                    <a:pt x="1185" y="341"/>
                    <a:pt x="1171"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300;p48">
              <a:extLst>
                <a:ext uri="{FF2B5EF4-FFF2-40B4-BE49-F238E27FC236}">
                  <a16:creationId xmlns:a16="http://schemas.microsoft.com/office/drawing/2014/main" id="{2155D94C-8234-F967-E6DE-AAD5AF83F217}"/>
                </a:ext>
              </a:extLst>
            </p:cNvPr>
            <p:cNvSpPr/>
            <p:nvPr/>
          </p:nvSpPr>
          <p:spPr>
            <a:xfrm>
              <a:off x="544750" y="3641900"/>
              <a:ext cx="46725" cy="23625"/>
            </a:xfrm>
            <a:custGeom>
              <a:avLst/>
              <a:gdLst/>
              <a:ahLst/>
              <a:cxnLst/>
              <a:rect l="l" t="t" r="r" b="b"/>
              <a:pathLst>
                <a:path w="1869" h="945" extrusionOk="0">
                  <a:moveTo>
                    <a:pt x="1459" y="0"/>
                  </a:moveTo>
                  <a:cubicBezTo>
                    <a:pt x="1439" y="0"/>
                    <a:pt x="1418" y="4"/>
                    <a:pt x="1397" y="11"/>
                  </a:cubicBezTo>
                  <a:lnTo>
                    <a:pt x="762" y="370"/>
                  </a:lnTo>
                  <a:lnTo>
                    <a:pt x="635" y="300"/>
                  </a:lnTo>
                  <a:cubicBezTo>
                    <a:pt x="614" y="289"/>
                    <a:pt x="593" y="284"/>
                    <a:pt x="573" y="284"/>
                  </a:cubicBezTo>
                  <a:cubicBezTo>
                    <a:pt x="552" y="284"/>
                    <a:pt x="533" y="289"/>
                    <a:pt x="515" y="300"/>
                  </a:cubicBezTo>
                  <a:lnTo>
                    <a:pt x="36" y="568"/>
                  </a:lnTo>
                  <a:cubicBezTo>
                    <a:pt x="1" y="589"/>
                    <a:pt x="1" y="617"/>
                    <a:pt x="29" y="638"/>
                  </a:cubicBezTo>
                  <a:lnTo>
                    <a:pt x="537" y="934"/>
                  </a:lnTo>
                  <a:cubicBezTo>
                    <a:pt x="552" y="941"/>
                    <a:pt x="571" y="944"/>
                    <a:pt x="590" y="944"/>
                  </a:cubicBezTo>
                  <a:cubicBezTo>
                    <a:pt x="613" y="944"/>
                    <a:pt x="637" y="939"/>
                    <a:pt x="656" y="927"/>
                  </a:cubicBezTo>
                  <a:lnTo>
                    <a:pt x="1072" y="695"/>
                  </a:lnTo>
                  <a:lnTo>
                    <a:pt x="1136" y="659"/>
                  </a:lnTo>
                  <a:lnTo>
                    <a:pt x="1834" y="265"/>
                  </a:lnTo>
                  <a:cubicBezTo>
                    <a:pt x="1869" y="243"/>
                    <a:pt x="1869" y="215"/>
                    <a:pt x="1841" y="201"/>
                  </a:cubicBezTo>
                  <a:lnTo>
                    <a:pt x="1516" y="11"/>
                  </a:lnTo>
                  <a:cubicBezTo>
                    <a:pt x="1499" y="4"/>
                    <a:pt x="1479" y="0"/>
                    <a:pt x="145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1;p48">
              <a:extLst>
                <a:ext uri="{FF2B5EF4-FFF2-40B4-BE49-F238E27FC236}">
                  <a16:creationId xmlns:a16="http://schemas.microsoft.com/office/drawing/2014/main" id="{1A00268F-7350-9326-4A71-006C07C01C0F}"/>
                </a:ext>
              </a:extLst>
            </p:cNvPr>
            <p:cNvSpPr/>
            <p:nvPr/>
          </p:nvSpPr>
          <p:spPr>
            <a:xfrm>
              <a:off x="544575" y="3641400"/>
              <a:ext cx="47075" cy="24650"/>
            </a:xfrm>
            <a:custGeom>
              <a:avLst/>
              <a:gdLst/>
              <a:ahLst/>
              <a:cxnLst/>
              <a:rect l="l" t="t" r="r" b="b"/>
              <a:pathLst>
                <a:path w="1883" h="986" extrusionOk="0">
                  <a:moveTo>
                    <a:pt x="1464" y="34"/>
                  </a:moveTo>
                  <a:cubicBezTo>
                    <a:pt x="1481" y="34"/>
                    <a:pt x="1499" y="38"/>
                    <a:pt x="1516" y="45"/>
                  </a:cubicBezTo>
                  <a:cubicBezTo>
                    <a:pt x="1516" y="45"/>
                    <a:pt x="1841" y="235"/>
                    <a:pt x="1834" y="271"/>
                  </a:cubicBezTo>
                  <a:lnTo>
                    <a:pt x="656" y="940"/>
                  </a:lnTo>
                  <a:cubicBezTo>
                    <a:pt x="639" y="947"/>
                    <a:pt x="621" y="951"/>
                    <a:pt x="603" y="951"/>
                  </a:cubicBezTo>
                  <a:cubicBezTo>
                    <a:pt x="586" y="951"/>
                    <a:pt x="568" y="947"/>
                    <a:pt x="551" y="940"/>
                  </a:cubicBezTo>
                  <a:cubicBezTo>
                    <a:pt x="551" y="940"/>
                    <a:pt x="43" y="637"/>
                    <a:pt x="50" y="602"/>
                  </a:cubicBezTo>
                  <a:lnTo>
                    <a:pt x="529" y="334"/>
                  </a:lnTo>
                  <a:cubicBezTo>
                    <a:pt x="551" y="320"/>
                    <a:pt x="565" y="320"/>
                    <a:pt x="586" y="320"/>
                  </a:cubicBezTo>
                  <a:cubicBezTo>
                    <a:pt x="600" y="320"/>
                    <a:pt x="621" y="320"/>
                    <a:pt x="628" y="327"/>
                  </a:cubicBezTo>
                  <a:lnTo>
                    <a:pt x="769" y="412"/>
                  </a:lnTo>
                  <a:lnTo>
                    <a:pt x="1418" y="45"/>
                  </a:lnTo>
                  <a:cubicBezTo>
                    <a:pt x="1432" y="38"/>
                    <a:pt x="1448" y="34"/>
                    <a:pt x="1464" y="34"/>
                  </a:cubicBezTo>
                  <a:close/>
                  <a:moveTo>
                    <a:pt x="1463" y="1"/>
                  </a:moveTo>
                  <a:cubicBezTo>
                    <a:pt x="1441" y="1"/>
                    <a:pt x="1418" y="6"/>
                    <a:pt x="1396" y="17"/>
                  </a:cubicBezTo>
                  <a:lnTo>
                    <a:pt x="769" y="369"/>
                  </a:lnTo>
                  <a:lnTo>
                    <a:pt x="649" y="299"/>
                  </a:lnTo>
                  <a:cubicBezTo>
                    <a:pt x="628" y="288"/>
                    <a:pt x="605" y="283"/>
                    <a:pt x="582" y="283"/>
                  </a:cubicBezTo>
                  <a:cubicBezTo>
                    <a:pt x="559" y="283"/>
                    <a:pt x="536" y="288"/>
                    <a:pt x="515" y="299"/>
                  </a:cubicBezTo>
                  <a:lnTo>
                    <a:pt x="36" y="574"/>
                  </a:lnTo>
                  <a:cubicBezTo>
                    <a:pt x="15" y="581"/>
                    <a:pt x="1" y="602"/>
                    <a:pt x="1" y="623"/>
                  </a:cubicBezTo>
                  <a:cubicBezTo>
                    <a:pt x="1" y="644"/>
                    <a:pt x="8" y="658"/>
                    <a:pt x="29" y="672"/>
                  </a:cubicBezTo>
                  <a:lnTo>
                    <a:pt x="536" y="968"/>
                  </a:lnTo>
                  <a:cubicBezTo>
                    <a:pt x="558" y="983"/>
                    <a:pt x="579" y="983"/>
                    <a:pt x="600" y="983"/>
                  </a:cubicBezTo>
                  <a:cubicBezTo>
                    <a:pt x="606" y="985"/>
                    <a:pt x="613" y="985"/>
                    <a:pt x="620" y="985"/>
                  </a:cubicBezTo>
                  <a:cubicBezTo>
                    <a:pt x="637" y="985"/>
                    <a:pt x="655" y="980"/>
                    <a:pt x="670" y="975"/>
                  </a:cubicBezTo>
                  <a:lnTo>
                    <a:pt x="1848" y="306"/>
                  </a:lnTo>
                  <a:cubicBezTo>
                    <a:pt x="1869" y="299"/>
                    <a:pt x="1883" y="278"/>
                    <a:pt x="1883" y="256"/>
                  </a:cubicBezTo>
                  <a:cubicBezTo>
                    <a:pt x="1883" y="235"/>
                    <a:pt x="1876" y="221"/>
                    <a:pt x="1855" y="207"/>
                  </a:cubicBezTo>
                  <a:lnTo>
                    <a:pt x="1530" y="17"/>
                  </a:lnTo>
                  <a:cubicBezTo>
                    <a:pt x="1509" y="6"/>
                    <a:pt x="1486" y="1"/>
                    <a:pt x="146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02;p48">
              <a:extLst>
                <a:ext uri="{FF2B5EF4-FFF2-40B4-BE49-F238E27FC236}">
                  <a16:creationId xmlns:a16="http://schemas.microsoft.com/office/drawing/2014/main" id="{F782844C-F9AB-0DCA-7C96-95B910C4464B}"/>
                </a:ext>
              </a:extLst>
            </p:cNvPr>
            <p:cNvSpPr/>
            <p:nvPr/>
          </p:nvSpPr>
          <p:spPr>
            <a:xfrm>
              <a:off x="513200" y="3610275"/>
              <a:ext cx="29475" cy="16800"/>
            </a:xfrm>
            <a:custGeom>
              <a:avLst/>
              <a:gdLst/>
              <a:ahLst/>
              <a:cxnLst/>
              <a:rect l="l" t="t" r="r" b="b"/>
              <a:pathLst>
                <a:path w="1179" h="672" extrusionOk="0">
                  <a:moveTo>
                    <a:pt x="585" y="1"/>
                  </a:moveTo>
                  <a:cubicBezTo>
                    <a:pt x="563" y="1"/>
                    <a:pt x="542" y="6"/>
                    <a:pt x="523" y="14"/>
                  </a:cubicBezTo>
                  <a:lnTo>
                    <a:pt x="43" y="289"/>
                  </a:lnTo>
                  <a:cubicBezTo>
                    <a:pt x="8" y="310"/>
                    <a:pt x="1" y="338"/>
                    <a:pt x="36" y="352"/>
                  </a:cubicBezTo>
                  <a:lnTo>
                    <a:pt x="544" y="656"/>
                  </a:lnTo>
                  <a:cubicBezTo>
                    <a:pt x="561" y="666"/>
                    <a:pt x="581" y="671"/>
                    <a:pt x="600" y="671"/>
                  </a:cubicBezTo>
                  <a:cubicBezTo>
                    <a:pt x="620" y="671"/>
                    <a:pt x="639" y="666"/>
                    <a:pt x="657" y="656"/>
                  </a:cubicBezTo>
                  <a:lnTo>
                    <a:pt x="1136" y="388"/>
                  </a:lnTo>
                  <a:cubicBezTo>
                    <a:pt x="1171" y="359"/>
                    <a:pt x="1178" y="331"/>
                    <a:pt x="1143" y="310"/>
                  </a:cubicBezTo>
                  <a:lnTo>
                    <a:pt x="635" y="14"/>
                  </a:lnTo>
                  <a:cubicBezTo>
                    <a:pt x="619" y="5"/>
                    <a:pt x="602"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03;p48">
              <a:extLst>
                <a:ext uri="{FF2B5EF4-FFF2-40B4-BE49-F238E27FC236}">
                  <a16:creationId xmlns:a16="http://schemas.microsoft.com/office/drawing/2014/main" id="{A1940DCF-A5C0-B103-36F5-9F64129C70AF}"/>
                </a:ext>
              </a:extLst>
            </p:cNvPr>
            <p:cNvSpPr/>
            <p:nvPr/>
          </p:nvSpPr>
          <p:spPr>
            <a:xfrm>
              <a:off x="513025" y="36098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7"/>
                  </a:lnTo>
                  <a:cubicBezTo>
                    <a:pt x="642" y="664"/>
                    <a:pt x="625" y="668"/>
                    <a:pt x="607" y="668"/>
                  </a:cubicBezTo>
                  <a:cubicBezTo>
                    <a:pt x="590" y="668"/>
                    <a:pt x="572" y="664"/>
                    <a:pt x="558" y="657"/>
                  </a:cubicBezTo>
                  <a:cubicBezTo>
                    <a:pt x="558" y="657"/>
                    <a:pt x="50" y="354"/>
                    <a:pt x="57" y="319"/>
                  </a:cubicBezTo>
                  <a:lnTo>
                    <a:pt x="537" y="44"/>
                  </a:lnTo>
                  <a:cubicBezTo>
                    <a:pt x="551" y="37"/>
                    <a:pt x="572" y="30"/>
                    <a:pt x="593" y="30"/>
                  </a:cubicBezTo>
                  <a:close/>
                  <a:moveTo>
                    <a:pt x="582" y="0"/>
                  </a:moveTo>
                  <a:cubicBezTo>
                    <a:pt x="560" y="0"/>
                    <a:pt x="537" y="5"/>
                    <a:pt x="515" y="16"/>
                  </a:cubicBezTo>
                  <a:lnTo>
                    <a:pt x="36" y="284"/>
                  </a:lnTo>
                  <a:cubicBezTo>
                    <a:pt x="15" y="298"/>
                    <a:pt x="1" y="319"/>
                    <a:pt x="1" y="340"/>
                  </a:cubicBezTo>
                  <a:cubicBezTo>
                    <a:pt x="1" y="361"/>
                    <a:pt x="15" y="375"/>
                    <a:pt x="29" y="383"/>
                  </a:cubicBezTo>
                  <a:lnTo>
                    <a:pt x="537" y="686"/>
                  </a:lnTo>
                  <a:cubicBezTo>
                    <a:pt x="558" y="693"/>
                    <a:pt x="579" y="700"/>
                    <a:pt x="600" y="700"/>
                  </a:cubicBezTo>
                  <a:cubicBezTo>
                    <a:pt x="628" y="700"/>
                    <a:pt x="649" y="693"/>
                    <a:pt x="671" y="679"/>
                  </a:cubicBezTo>
                  <a:lnTo>
                    <a:pt x="1150" y="411"/>
                  </a:lnTo>
                  <a:cubicBezTo>
                    <a:pt x="1171" y="404"/>
                    <a:pt x="1185" y="383"/>
                    <a:pt x="1192" y="361"/>
                  </a:cubicBezTo>
                  <a:cubicBezTo>
                    <a:pt x="1192" y="340"/>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04;p48">
              <a:extLst>
                <a:ext uri="{FF2B5EF4-FFF2-40B4-BE49-F238E27FC236}">
                  <a16:creationId xmlns:a16="http://schemas.microsoft.com/office/drawing/2014/main" id="{0F35C8AC-F70E-FA00-11A1-2DD4F6192A56}"/>
                </a:ext>
              </a:extLst>
            </p:cNvPr>
            <p:cNvSpPr/>
            <p:nvPr/>
          </p:nvSpPr>
          <p:spPr>
            <a:xfrm>
              <a:off x="495400" y="3599800"/>
              <a:ext cx="29475" cy="16700"/>
            </a:xfrm>
            <a:custGeom>
              <a:avLst/>
              <a:gdLst/>
              <a:ahLst/>
              <a:cxnLst/>
              <a:rect l="l" t="t" r="r" b="b"/>
              <a:pathLst>
                <a:path w="1179" h="668" extrusionOk="0">
                  <a:moveTo>
                    <a:pt x="585" y="0"/>
                  </a:moveTo>
                  <a:cubicBezTo>
                    <a:pt x="564" y="0"/>
                    <a:pt x="542" y="6"/>
                    <a:pt x="523" y="17"/>
                  </a:cubicBezTo>
                  <a:lnTo>
                    <a:pt x="43" y="285"/>
                  </a:lnTo>
                  <a:cubicBezTo>
                    <a:pt x="8" y="306"/>
                    <a:pt x="1" y="334"/>
                    <a:pt x="29" y="356"/>
                  </a:cubicBezTo>
                  <a:lnTo>
                    <a:pt x="544" y="652"/>
                  </a:lnTo>
                  <a:cubicBezTo>
                    <a:pt x="561" y="662"/>
                    <a:pt x="581" y="667"/>
                    <a:pt x="600" y="667"/>
                  </a:cubicBezTo>
                  <a:cubicBezTo>
                    <a:pt x="620" y="667"/>
                    <a:pt x="639" y="662"/>
                    <a:pt x="657" y="652"/>
                  </a:cubicBezTo>
                  <a:lnTo>
                    <a:pt x="1136" y="377"/>
                  </a:lnTo>
                  <a:cubicBezTo>
                    <a:pt x="1171" y="363"/>
                    <a:pt x="1178" y="327"/>
                    <a:pt x="1143" y="313"/>
                  </a:cubicBezTo>
                  <a:lnTo>
                    <a:pt x="635" y="10"/>
                  </a:lnTo>
                  <a:cubicBezTo>
                    <a:pt x="620"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05;p48">
              <a:extLst>
                <a:ext uri="{FF2B5EF4-FFF2-40B4-BE49-F238E27FC236}">
                  <a16:creationId xmlns:a16="http://schemas.microsoft.com/office/drawing/2014/main" id="{8DC2FEA9-CBA5-0548-124C-DD882C898C20}"/>
                </a:ext>
              </a:extLst>
            </p:cNvPr>
            <p:cNvSpPr/>
            <p:nvPr/>
          </p:nvSpPr>
          <p:spPr>
            <a:xfrm>
              <a:off x="495225" y="35994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6" y="650"/>
                  </a:lnTo>
                  <a:cubicBezTo>
                    <a:pt x="642" y="658"/>
                    <a:pt x="627" y="661"/>
                    <a:pt x="610" y="661"/>
                  </a:cubicBezTo>
                  <a:cubicBezTo>
                    <a:pt x="593" y="661"/>
                    <a:pt x="575" y="658"/>
                    <a:pt x="558" y="650"/>
                  </a:cubicBezTo>
                  <a:cubicBezTo>
                    <a:pt x="558" y="650"/>
                    <a:pt x="50" y="354"/>
                    <a:pt x="57" y="319"/>
                  </a:cubicBezTo>
                  <a:lnTo>
                    <a:pt x="537" y="44"/>
                  </a:lnTo>
                  <a:cubicBezTo>
                    <a:pt x="551" y="37"/>
                    <a:pt x="572" y="30"/>
                    <a:pt x="593" y="30"/>
                  </a:cubicBezTo>
                  <a:close/>
                  <a:moveTo>
                    <a:pt x="586" y="0"/>
                  </a:moveTo>
                  <a:cubicBezTo>
                    <a:pt x="561" y="0"/>
                    <a:pt x="537" y="5"/>
                    <a:pt x="516" y="16"/>
                  </a:cubicBezTo>
                  <a:lnTo>
                    <a:pt x="43" y="284"/>
                  </a:lnTo>
                  <a:cubicBezTo>
                    <a:pt x="22" y="298"/>
                    <a:pt x="8" y="312"/>
                    <a:pt x="1" y="340"/>
                  </a:cubicBezTo>
                  <a:cubicBezTo>
                    <a:pt x="1" y="354"/>
                    <a:pt x="15" y="376"/>
                    <a:pt x="29" y="383"/>
                  </a:cubicBezTo>
                  <a:lnTo>
                    <a:pt x="544" y="686"/>
                  </a:lnTo>
                  <a:cubicBezTo>
                    <a:pt x="558" y="693"/>
                    <a:pt x="579" y="700"/>
                    <a:pt x="600" y="700"/>
                  </a:cubicBezTo>
                  <a:cubicBezTo>
                    <a:pt x="628" y="700"/>
                    <a:pt x="649" y="693"/>
                    <a:pt x="678" y="686"/>
                  </a:cubicBezTo>
                  <a:lnTo>
                    <a:pt x="1157" y="411"/>
                  </a:lnTo>
                  <a:cubicBezTo>
                    <a:pt x="1178" y="404"/>
                    <a:pt x="1192" y="383"/>
                    <a:pt x="1192" y="354"/>
                  </a:cubicBezTo>
                  <a:cubicBezTo>
                    <a:pt x="1192" y="340"/>
                    <a:pt x="1178" y="319"/>
                    <a:pt x="1164" y="312"/>
                  </a:cubicBezTo>
                  <a:lnTo>
                    <a:pt x="656" y="16"/>
                  </a:lnTo>
                  <a:cubicBezTo>
                    <a:pt x="635" y="5"/>
                    <a:pt x="611" y="0"/>
                    <a:pt x="58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06;p48">
              <a:extLst>
                <a:ext uri="{FF2B5EF4-FFF2-40B4-BE49-F238E27FC236}">
                  <a16:creationId xmlns:a16="http://schemas.microsoft.com/office/drawing/2014/main" id="{98C81BB1-48A2-F5BA-AC61-331561A3766B}"/>
                </a:ext>
              </a:extLst>
            </p:cNvPr>
            <p:cNvSpPr/>
            <p:nvPr/>
          </p:nvSpPr>
          <p:spPr>
            <a:xfrm>
              <a:off x="477800" y="3589425"/>
              <a:ext cx="29450" cy="16675"/>
            </a:xfrm>
            <a:custGeom>
              <a:avLst/>
              <a:gdLst/>
              <a:ahLst/>
              <a:cxnLst/>
              <a:rect l="l" t="t" r="r" b="b"/>
              <a:pathLst>
                <a:path w="1178" h="667" extrusionOk="0">
                  <a:moveTo>
                    <a:pt x="577" y="0"/>
                  </a:moveTo>
                  <a:cubicBezTo>
                    <a:pt x="557" y="0"/>
                    <a:pt x="536" y="6"/>
                    <a:pt x="515" y="16"/>
                  </a:cubicBezTo>
                  <a:lnTo>
                    <a:pt x="42" y="284"/>
                  </a:lnTo>
                  <a:cubicBezTo>
                    <a:pt x="7" y="305"/>
                    <a:pt x="0" y="333"/>
                    <a:pt x="35" y="348"/>
                  </a:cubicBezTo>
                  <a:lnTo>
                    <a:pt x="543" y="651"/>
                  </a:lnTo>
                  <a:cubicBezTo>
                    <a:pt x="560" y="661"/>
                    <a:pt x="580" y="667"/>
                    <a:pt x="599" y="667"/>
                  </a:cubicBezTo>
                  <a:cubicBezTo>
                    <a:pt x="619" y="667"/>
                    <a:pt x="638" y="661"/>
                    <a:pt x="656" y="651"/>
                  </a:cubicBezTo>
                  <a:lnTo>
                    <a:pt x="1135" y="383"/>
                  </a:lnTo>
                  <a:cubicBezTo>
                    <a:pt x="1170" y="362"/>
                    <a:pt x="1177" y="326"/>
                    <a:pt x="1142" y="312"/>
                  </a:cubicBezTo>
                  <a:lnTo>
                    <a:pt x="634" y="16"/>
                  </a:lnTo>
                  <a:cubicBezTo>
                    <a:pt x="617" y="6"/>
                    <a:pt x="597"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07;p48">
              <a:extLst>
                <a:ext uri="{FF2B5EF4-FFF2-40B4-BE49-F238E27FC236}">
                  <a16:creationId xmlns:a16="http://schemas.microsoft.com/office/drawing/2014/main" id="{388320D3-6DB2-EC54-40F2-F19F08B310AB}"/>
                </a:ext>
              </a:extLst>
            </p:cNvPr>
            <p:cNvSpPr/>
            <p:nvPr/>
          </p:nvSpPr>
          <p:spPr>
            <a:xfrm>
              <a:off x="477600" y="3589075"/>
              <a:ext cx="29825" cy="17500"/>
            </a:xfrm>
            <a:custGeom>
              <a:avLst/>
              <a:gdLst/>
              <a:ahLst/>
              <a:cxnLst/>
              <a:rect l="l" t="t" r="r" b="b"/>
              <a:pathLst>
                <a:path w="1193" h="700" extrusionOk="0">
                  <a:moveTo>
                    <a:pt x="593" y="30"/>
                  </a:moveTo>
                  <a:cubicBezTo>
                    <a:pt x="607" y="30"/>
                    <a:pt x="621" y="37"/>
                    <a:pt x="635" y="44"/>
                  </a:cubicBezTo>
                  <a:cubicBezTo>
                    <a:pt x="635" y="44"/>
                    <a:pt x="1143" y="347"/>
                    <a:pt x="1136" y="383"/>
                  </a:cubicBezTo>
                  <a:lnTo>
                    <a:pt x="657" y="651"/>
                  </a:lnTo>
                  <a:cubicBezTo>
                    <a:pt x="642" y="661"/>
                    <a:pt x="625" y="666"/>
                    <a:pt x="607" y="666"/>
                  </a:cubicBezTo>
                  <a:cubicBezTo>
                    <a:pt x="590" y="666"/>
                    <a:pt x="572" y="661"/>
                    <a:pt x="558" y="651"/>
                  </a:cubicBezTo>
                  <a:cubicBezTo>
                    <a:pt x="558" y="651"/>
                    <a:pt x="50" y="355"/>
                    <a:pt x="57" y="319"/>
                  </a:cubicBezTo>
                  <a:lnTo>
                    <a:pt x="537" y="44"/>
                  </a:lnTo>
                  <a:cubicBezTo>
                    <a:pt x="551" y="37"/>
                    <a:pt x="572" y="30"/>
                    <a:pt x="593" y="30"/>
                  </a:cubicBezTo>
                  <a:close/>
                  <a:moveTo>
                    <a:pt x="583" y="0"/>
                  </a:moveTo>
                  <a:cubicBezTo>
                    <a:pt x="560" y="0"/>
                    <a:pt x="537" y="6"/>
                    <a:pt x="516" y="16"/>
                  </a:cubicBezTo>
                  <a:lnTo>
                    <a:pt x="43" y="284"/>
                  </a:lnTo>
                  <a:cubicBezTo>
                    <a:pt x="15" y="298"/>
                    <a:pt x="1" y="319"/>
                    <a:pt x="1" y="340"/>
                  </a:cubicBezTo>
                  <a:cubicBezTo>
                    <a:pt x="1" y="362"/>
                    <a:pt x="15" y="376"/>
                    <a:pt x="29" y="383"/>
                  </a:cubicBezTo>
                  <a:lnTo>
                    <a:pt x="544" y="686"/>
                  </a:lnTo>
                  <a:cubicBezTo>
                    <a:pt x="558" y="693"/>
                    <a:pt x="579" y="700"/>
                    <a:pt x="600" y="700"/>
                  </a:cubicBezTo>
                  <a:cubicBezTo>
                    <a:pt x="628" y="700"/>
                    <a:pt x="650" y="693"/>
                    <a:pt x="678" y="686"/>
                  </a:cubicBezTo>
                  <a:lnTo>
                    <a:pt x="1150" y="411"/>
                  </a:lnTo>
                  <a:cubicBezTo>
                    <a:pt x="1171" y="404"/>
                    <a:pt x="1185" y="383"/>
                    <a:pt x="1192" y="362"/>
                  </a:cubicBezTo>
                  <a:cubicBezTo>
                    <a:pt x="1192" y="340"/>
                    <a:pt x="1178" y="319"/>
                    <a:pt x="1164" y="312"/>
                  </a:cubicBezTo>
                  <a:lnTo>
                    <a:pt x="650" y="16"/>
                  </a:lnTo>
                  <a:cubicBezTo>
                    <a:pt x="628" y="6"/>
                    <a:pt x="605"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08;p48">
              <a:extLst>
                <a:ext uri="{FF2B5EF4-FFF2-40B4-BE49-F238E27FC236}">
                  <a16:creationId xmlns:a16="http://schemas.microsoft.com/office/drawing/2014/main" id="{B8C0D33A-D177-2960-6AAA-F12D817F1E13}"/>
                </a:ext>
              </a:extLst>
            </p:cNvPr>
            <p:cNvSpPr/>
            <p:nvPr/>
          </p:nvSpPr>
          <p:spPr>
            <a:xfrm>
              <a:off x="460000" y="3578975"/>
              <a:ext cx="29450" cy="16600"/>
            </a:xfrm>
            <a:custGeom>
              <a:avLst/>
              <a:gdLst/>
              <a:ahLst/>
              <a:cxnLst/>
              <a:rect l="l" t="t" r="r" b="b"/>
              <a:pathLst>
                <a:path w="1178" h="664" extrusionOk="0">
                  <a:moveTo>
                    <a:pt x="578" y="1"/>
                  </a:moveTo>
                  <a:cubicBezTo>
                    <a:pt x="559" y="1"/>
                    <a:pt x="539" y="4"/>
                    <a:pt x="522" y="11"/>
                  </a:cubicBezTo>
                  <a:lnTo>
                    <a:pt x="42" y="286"/>
                  </a:lnTo>
                  <a:cubicBezTo>
                    <a:pt x="7" y="300"/>
                    <a:pt x="0" y="336"/>
                    <a:pt x="28" y="350"/>
                  </a:cubicBezTo>
                  <a:lnTo>
                    <a:pt x="543" y="653"/>
                  </a:lnTo>
                  <a:cubicBezTo>
                    <a:pt x="560" y="660"/>
                    <a:pt x="580" y="663"/>
                    <a:pt x="599" y="663"/>
                  </a:cubicBezTo>
                  <a:cubicBezTo>
                    <a:pt x="619" y="663"/>
                    <a:pt x="638" y="660"/>
                    <a:pt x="656" y="653"/>
                  </a:cubicBezTo>
                  <a:lnTo>
                    <a:pt x="1135" y="378"/>
                  </a:lnTo>
                  <a:cubicBezTo>
                    <a:pt x="1170" y="364"/>
                    <a:pt x="1177" y="328"/>
                    <a:pt x="1149" y="314"/>
                  </a:cubicBezTo>
                  <a:lnTo>
                    <a:pt x="634" y="11"/>
                  </a:lnTo>
                  <a:cubicBezTo>
                    <a:pt x="617" y="4"/>
                    <a:pt x="597"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09;p48">
              <a:extLst>
                <a:ext uri="{FF2B5EF4-FFF2-40B4-BE49-F238E27FC236}">
                  <a16:creationId xmlns:a16="http://schemas.microsoft.com/office/drawing/2014/main" id="{BB45825D-5868-CF66-0F53-D31116B38867}"/>
                </a:ext>
              </a:extLst>
            </p:cNvPr>
            <p:cNvSpPr/>
            <p:nvPr/>
          </p:nvSpPr>
          <p:spPr>
            <a:xfrm>
              <a:off x="459825" y="3578500"/>
              <a:ext cx="29800" cy="17500"/>
            </a:xfrm>
            <a:custGeom>
              <a:avLst/>
              <a:gdLst/>
              <a:ahLst/>
              <a:cxnLst/>
              <a:rect l="l" t="t" r="r" b="b"/>
              <a:pathLst>
                <a:path w="1192" h="700" extrusionOk="0">
                  <a:moveTo>
                    <a:pt x="592" y="37"/>
                  </a:moveTo>
                  <a:cubicBezTo>
                    <a:pt x="606" y="37"/>
                    <a:pt x="620" y="44"/>
                    <a:pt x="634" y="51"/>
                  </a:cubicBezTo>
                  <a:cubicBezTo>
                    <a:pt x="634" y="51"/>
                    <a:pt x="1142" y="347"/>
                    <a:pt x="1135" y="383"/>
                  </a:cubicBezTo>
                  <a:lnTo>
                    <a:pt x="656" y="658"/>
                  </a:lnTo>
                  <a:cubicBezTo>
                    <a:pt x="641" y="665"/>
                    <a:pt x="626" y="668"/>
                    <a:pt x="609" y="668"/>
                  </a:cubicBezTo>
                  <a:cubicBezTo>
                    <a:pt x="592" y="668"/>
                    <a:pt x="575" y="665"/>
                    <a:pt x="557" y="658"/>
                  </a:cubicBezTo>
                  <a:cubicBezTo>
                    <a:pt x="557" y="658"/>
                    <a:pt x="49" y="362"/>
                    <a:pt x="56" y="319"/>
                  </a:cubicBezTo>
                  <a:lnTo>
                    <a:pt x="536" y="51"/>
                  </a:lnTo>
                  <a:cubicBezTo>
                    <a:pt x="550" y="37"/>
                    <a:pt x="571" y="37"/>
                    <a:pt x="592" y="37"/>
                  </a:cubicBezTo>
                  <a:close/>
                  <a:moveTo>
                    <a:pt x="585" y="0"/>
                  </a:moveTo>
                  <a:cubicBezTo>
                    <a:pt x="560" y="0"/>
                    <a:pt x="536" y="6"/>
                    <a:pt x="515" y="16"/>
                  </a:cubicBezTo>
                  <a:lnTo>
                    <a:pt x="42" y="291"/>
                  </a:lnTo>
                  <a:cubicBezTo>
                    <a:pt x="21" y="298"/>
                    <a:pt x="7" y="319"/>
                    <a:pt x="0" y="340"/>
                  </a:cubicBezTo>
                  <a:cubicBezTo>
                    <a:pt x="0" y="362"/>
                    <a:pt x="14" y="383"/>
                    <a:pt x="28" y="390"/>
                  </a:cubicBezTo>
                  <a:lnTo>
                    <a:pt x="543" y="686"/>
                  </a:lnTo>
                  <a:cubicBezTo>
                    <a:pt x="557" y="700"/>
                    <a:pt x="578" y="700"/>
                    <a:pt x="599" y="700"/>
                  </a:cubicBezTo>
                  <a:cubicBezTo>
                    <a:pt x="627" y="700"/>
                    <a:pt x="649" y="700"/>
                    <a:pt x="677" y="686"/>
                  </a:cubicBezTo>
                  <a:lnTo>
                    <a:pt x="1156" y="418"/>
                  </a:lnTo>
                  <a:cubicBezTo>
                    <a:pt x="1177" y="404"/>
                    <a:pt x="1191" y="383"/>
                    <a:pt x="1191" y="362"/>
                  </a:cubicBezTo>
                  <a:cubicBezTo>
                    <a:pt x="1191" y="340"/>
                    <a:pt x="1177" y="326"/>
                    <a:pt x="1163" y="319"/>
                  </a:cubicBezTo>
                  <a:lnTo>
                    <a:pt x="656" y="16"/>
                  </a:lnTo>
                  <a:cubicBezTo>
                    <a:pt x="634" y="6"/>
                    <a:pt x="610"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10;p48">
              <a:extLst>
                <a:ext uri="{FF2B5EF4-FFF2-40B4-BE49-F238E27FC236}">
                  <a16:creationId xmlns:a16="http://schemas.microsoft.com/office/drawing/2014/main" id="{EAC45D88-52DE-92B1-75C1-552E2FAFA47B}"/>
                </a:ext>
              </a:extLst>
            </p:cNvPr>
            <p:cNvSpPr/>
            <p:nvPr/>
          </p:nvSpPr>
          <p:spPr>
            <a:xfrm>
              <a:off x="442200" y="3568450"/>
              <a:ext cx="29450" cy="16725"/>
            </a:xfrm>
            <a:custGeom>
              <a:avLst/>
              <a:gdLst/>
              <a:ahLst/>
              <a:cxnLst/>
              <a:rect l="l" t="t" r="r" b="b"/>
              <a:pathLst>
                <a:path w="1178" h="669" extrusionOk="0">
                  <a:moveTo>
                    <a:pt x="578" y="1"/>
                  </a:moveTo>
                  <a:cubicBezTo>
                    <a:pt x="559" y="1"/>
                    <a:pt x="539" y="6"/>
                    <a:pt x="522" y="16"/>
                  </a:cubicBezTo>
                  <a:lnTo>
                    <a:pt x="42" y="284"/>
                  </a:lnTo>
                  <a:cubicBezTo>
                    <a:pt x="7" y="305"/>
                    <a:pt x="0" y="341"/>
                    <a:pt x="35" y="355"/>
                  </a:cubicBezTo>
                  <a:lnTo>
                    <a:pt x="543" y="658"/>
                  </a:lnTo>
                  <a:cubicBezTo>
                    <a:pt x="560" y="665"/>
                    <a:pt x="580" y="668"/>
                    <a:pt x="600" y="668"/>
                  </a:cubicBezTo>
                  <a:cubicBezTo>
                    <a:pt x="620" y="668"/>
                    <a:pt x="642" y="665"/>
                    <a:pt x="663" y="658"/>
                  </a:cubicBezTo>
                  <a:lnTo>
                    <a:pt x="1135" y="383"/>
                  </a:lnTo>
                  <a:cubicBezTo>
                    <a:pt x="1170" y="362"/>
                    <a:pt x="1177" y="334"/>
                    <a:pt x="1149" y="312"/>
                  </a:cubicBezTo>
                  <a:lnTo>
                    <a:pt x="635" y="16"/>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311;p48">
              <a:extLst>
                <a:ext uri="{FF2B5EF4-FFF2-40B4-BE49-F238E27FC236}">
                  <a16:creationId xmlns:a16="http://schemas.microsoft.com/office/drawing/2014/main" id="{215B2872-02A5-CA83-6B18-DBA76B1D0156}"/>
                </a:ext>
              </a:extLst>
            </p:cNvPr>
            <p:cNvSpPr/>
            <p:nvPr/>
          </p:nvSpPr>
          <p:spPr>
            <a:xfrm>
              <a:off x="442200" y="3568100"/>
              <a:ext cx="29625" cy="17525"/>
            </a:xfrm>
            <a:custGeom>
              <a:avLst/>
              <a:gdLst/>
              <a:ahLst/>
              <a:cxnLst/>
              <a:rect l="l" t="t" r="r" b="b"/>
              <a:pathLst>
                <a:path w="1185" h="701" extrusionOk="0">
                  <a:moveTo>
                    <a:pt x="585" y="37"/>
                  </a:moveTo>
                  <a:cubicBezTo>
                    <a:pt x="599" y="37"/>
                    <a:pt x="613" y="44"/>
                    <a:pt x="627" y="52"/>
                  </a:cubicBezTo>
                  <a:cubicBezTo>
                    <a:pt x="627" y="52"/>
                    <a:pt x="1135" y="355"/>
                    <a:pt x="1128" y="390"/>
                  </a:cubicBezTo>
                  <a:lnTo>
                    <a:pt x="649" y="658"/>
                  </a:lnTo>
                  <a:cubicBezTo>
                    <a:pt x="635" y="668"/>
                    <a:pt x="619" y="674"/>
                    <a:pt x="602" y="674"/>
                  </a:cubicBezTo>
                  <a:cubicBezTo>
                    <a:pt x="585" y="674"/>
                    <a:pt x="568" y="668"/>
                    <a:pt x="550" y="658"/>
                  </a:cubicBezTo>
                  <a:cubicBezTo>
                    <a:pt x="550" y="658"/>
                    <a:pt x="42" y="362"/>
                    <a:pt x="49" y="326"/>
                  </a:cubicBezTo>
                  <a:lnTo>
                    <a:pt x="529" y="52"/>
                  </a:lnTo>
                  <a:cubicBezTo>
                    <a:pt x="550" y="37"/>
                    <a:pt x="571" y="37"/>
                    <a:pt x="585" y="37"/>
                  </a:cubicBezTo>
                  <a:close/>
                  <a:moveTo>
                    <a:pt x="582" y="0"/>
                  </a:moveTo>
                  <a:cubicBezTo>
                    <a:pt x="559" y="0"/>
                    <a:pt x="536" y="6"/>
                    <a:pt x="515" y="16"/>
                  </a:cubicBezTo>
                  <a:lnTo>
                    <a:pt x="35" y="291"/>
                  </a:lnTo>
                  <a:cubicBezTo>
                    <a:pt x="14" y="298"/>
                    <a:pt x="0" y="319"/>
                    <a:pt x="0" y="341"/>
                  </a:cubicBezTo>
                  <a:cubicBezTo>
                    <a:pt x="0" y="362"/>
                    <a:pt x="7" y="383"/>
                    <a:pt x="28" y="390"/>
                  </a:cubicBezTo>
                  <a:lnTo>
                    <a:pt x="536" y="686"/>
                  </a:lnTo>
                  <a:cubicBezTo>
                    <a:pt x="557" y="700"/>
                    <a:pt x="578" y="700"/>
                    <a:pt x="599" y="700"/>
                  </a:cubicBezTo>
                  <a:cubicBezTo>
                    <a:pt x="620" y="700"/>
                    <a:pt x="649" y="700"/>
                    <a:pt x="670" y="686"/>
                  </a:cubicBezTo>
                  <a:lnTo>
                    <a:pt x="1149" y="418"/>
                  </a:lnTo>
                  <a:cubicBezTo>
                    <a:pt x="1170" y="404"/>
                    <a:pt x="1184" y="383"/>
                    <a:pt x="1184" y="362"/>
                  </a:cubicBezTo>
                  <a:cubicBezTo>
                    <a:pt x="1184" y="341"/>
                    <a:pt x="1177" y="326"/>
                    <a:pt x="1156" y="319"/>
                  </a:cubicBezTo>
                  <a:lnTo>
                    <a:pt x="649" y="16"/>
                  </a:lnTo>
                  <a:cubicBezTo>
                    <a:pt x="627"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12;p48">
              <a:extLst>
                <a:ext uri="{FF2B5EF4-FFF2-40B4-BE49-F238E27FC236}">
                  <a16:creationId xmlns:a16="http://schemas.microsoft.com/office/drawing/2014/main" id="{5E34BFF9-8685-88E2-BB1D-261CBC1ADE26}"/>
                </a:ext>
              </a:extLst>
            </p:cNvPr>
            <p:cNvSpPr/>
            <p:nvPr/>
          </p:nvSpPr>
          <p:spPr>
            <a:xfrm>
              <a:off x="424575" y="3558050"/>
              <a:ext cx="29275" cy="16675"/>
            </a:xfrm>
            <a:custGeom>
              <a:avLst/>
              <a:gdLst/>
              <a:ahLst/>
              <a:cxnLst/>
              <a:rect l="l" t="t" r="r" b="b"/>
              <a:pathLst>
                <a:path w="1171" h="667" extrusionOk="0">
                  <a:moveTo>
                    <a:pt x="571" y="1"/>
                  </a:moveTo>
                  <a:cubicBezTo>
                    <a:pt x="552" y="1"/>
                    <a:pt x="532" y="6"/>
                    <a:pt x="515" y="16"/>
                  </a:cubicBezTo>
                  <a:lnTo>
                    <a:pt x="35" y="284"/>
                  </a:lnTo>
                  <a:cubicBezTo>
                    <a:pt x="0" y="305"/>
                    <a:pt x="0" y="334"/>
                    <a:pt x="28" y="355"/>
                  </a:cubicBezTo>
                  <a:lnTo>
                    <a:pt x="536" y="651"/>
                  </a:lnTo>
                  <a:cubicBezTo>
                    <a:pt x="554" y="661"/>
                    <a:pt x="573" y="667"/>
                    <a:pt x="593" y="667"/>
                  </a:cubicBezTo>
                  <a:cubicBezTo>
                    <a:pt x="613" y="667"/>
                    <a:pt x="635" y="661"/>
                    <a:pt x="656" y="651"/>
                  </a:cubicBezTo>
                  <a:lnTo>
                    <a:pt x="1128" y="383"/>
                  </a:lnTo>
                  <a:cubicBezTo>
                    <a:pt x="1163" y="362"/>
                    <a:pt x="1170" y="334"/>
                    <a:pt x="1142" y="313"/>
                  </a:cubicBezTo>
                  <a:lnTo>
                    <a:pt x="628" y="16"/>
                  </a:lnTo>
                  <a:cubicBezTo>
                    <a:pt x="610" y="6"/>
                    <a:pt x="591" y="1"/>
                    <a:pt x="57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3;p48">
              <a:extLst>
                <a:ext uri="{FF2B5EF4-FFF2-40B4-BE49-F238E27FC236}">
                  <a16:creationId xmlns:a16="http://schemas.microsoft.com/office/drawing/2014/main" id="{7869C922-5E86-AAF5-0BF3-F0D020F9FE3F}"/>
                </a:ext>
              </a:extLst>
            </p:cNvPr>
            <p:cNvSpPr/>
            <p:nvPr/>
          </p:nvSpPr>
          <p:spPr>
            <a:xfrm>
              <a:off x="424225" y="3557700"/>
              <a:ext cx="29800" cy="17525"/>
            </a:xfrm>
            <a:custGeom>
              <a:avLst/>
              <a:gdLst/>
              <a:ahLst/>
              <a:cxnLst/>
              <a:rect l="l" t="t" r="r" b="b"/>
              <a:pathLst>
                <a:path w="1192" h="701" extrusionOk="0">
                  <a:moveTo>
                    <a:pt x="575" y="35"/>
                  </a:moveTo>
                  <a:cubicBezTo>
                    <a:pt x="581" y="35"/>
                    <a:pt x="587" y="36"/>
                    <a:pt x="592" y="38"/>
                  </a:cubicBezTo>
                  <a:cubicBezTo>
                    <a:pt x="606" y="38"/>
                    <a:pt x="620" y="38"/>
                    <a:pt x="634" y="52"/>
                  </a:cubicBezTo>
                  <a:cubicBezTo>
                    <a:pt x="634" y="52"/>
                    <a:pt x="1142" y="348"/>
                    <a:pt x="1135" y="383"/>
                  </a:cubicBezTo>
                  <a:lnTo>
                    <a:pt x="656" y="658"/>
                  </a:lnTo>
                  <a:cubicBezTo>
                    <a:pt x="642" y="665"/>
                    <a:pt x="626" y="668"/>
                    <a:pt x="609" y="668"/>
                  </a:cubicBezTo>
                  <a:cubicBezTo>
                    <a:pt x="592" y="668"/>
                    <a:pt x="575" y="665"/>
                    <a:pt x="557" y="658"/>
                  </a:cubicBezTo>
                  <a:cubicBezTo>
                    <a:pt x="557" y="658"/>
                    <a:pt x="49" y="355"/>
                    <a:pt x="56" y="319"/>
                  </a:cubicBezTo>
                  <a:lnTo>
                    <a:pt x="536" y="52"/>
                  </a:lnTo>
                  <a:cubicBezTo>
                    <a:pt x="546" y="41"/>
                    <a:pt x="560" y="35"/>
                    <a:pt x="575" y="35"/>
                  </a:cubicBezTo>
                  <a:close/>
                  <a:moveTo>
                    <a:pt x="588" y="1"/>
                  </a:moveTo>
                  <a:cubicBezTo>
                    <a:pt x="564" y="1"/>
                    <a:pt x="539" y="6"/>
                    <a:pt x="515" y="16"/>
                  </a:cubicBezTo>
                  <a:lnTo>
                    <a:pt x="42" y="291"/>
                  </a:lnTo>
                  <a:cubicBezTo>
                    <a:pt x="21" y="298"/>
                    <a:pt x="7" y="319"/>
                    <a:pt x="0" y="341"/>
                  </a:cubicBezTo>
                  <a:cubicBezTo>
                    <a:pt x="0" y="362"/>
                    <a:pt x="14" y="376"/>
                    <a:pt x="35" y="383"/>
                  </a:cubicBezTo>
                  <a:lnTo>
                    <a:pt x="543" y="686"/>
                  </a:lnTo>
                  <a:cubicBezTo>
                    <a:pt x="557" y="693"/>
                    <a:pt x="578" y="700"/>
                    <a:pt x="599" y="700"/>
                  </a:cubicBezTo>
                  <a:cubicBezTo>
                    <a:pt x="627" y="700"/>
                    <a:pt x="656" y="693"/>
                    <a:pt x="677" y="686"/>
                  </a:cubicBezTo>
                  <a:lnTo>
                    <a:pt x="1156" y="418"/>
                  </a:lnTo>
                  <a:cubicBezTo>
                    <a:pt x="1177" y="404"/>
                    <a:pt x="1191" y="383"/>
                    <a:pt x="1191" y="362"/>
                  </a:cubicBezTo>
                  <a:cubicBezTo>
                    <a:pt x="1191" y="341"/>
                    <a:pt x="1177" y="327"/>
                    <a:pt x="1163" y="319"/>
                  </a:cubicBezTo>
                  <a:lnTo>
                    <a:pt x="656" y="16"/>
                  </a:lnTo>
                  <a:cubicBezTo>
                    <a:pt x="634" y="6"/>
                    <a:pt x="612"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14;p48">
              <a:extLst>
                <a:ext uri="{FF2B5EF4-FFF2-40B4-BE49-F238E27FC236}">
                  <a16:creationId xmlns:a16="http://schemas.microsoft.com/office/drawing/2014/main" id="{ADF3CF43-8585-8F21-9AF9-23565D8D24A6}"/>
                </a:ext>
              </a:extLst>
            </p:cNvPr>
            <p:cNvSpPr/>
            <p:nvPr/>
          </p:nvSpPr>
          <p:spPr>
            <a:xfrm>
              <a:off x="406775" y="3547650"/>
              <a:ext cx="29275" cy="16675"/>
            </a:xfrm>
            <a:custGeom>
              <a:avLst/>
              <a:gdLst/>
              <a:ahLst/>
              <a:cxnLst/>
              <a:rect l="l" t="t" r="r" b="b"/>
              <a:pathLst>
                <a:path w="1171" h="667" extrusionOk="0">
                  <a:moveTo>
                    <a:pt x="572" y="1"/>
                  </a:moveTo>
                  <a:cubicBezTo>
                    <a:pt x="552" y="1"/>
                    <a:pt x="532" y="6"/>
                    <a:pt x="515" y="17"/>
                  </a:cubicBezTo>
                  <a:lnTo>
                    <a:pt x="35" y="284"/>
                  </a:lnTo>
                  <a:cubicBezTo>
                    <a:pt x="0" y="306"/>
                    <a:pt x="0" y="334"/>
                    <a:pt x="28" y="355"/>
                  </a:cubicBezTo>
                  <a:lnTo>
                    <a:pt x="536" y="651"/>
                  </a:lnTo>
                  <a:cubicBezTo>
                    <a:pt x="554" y="662"/>
                    <a:pt x="575" y="667"/>
                    <a:pt x="596" y="667"/>
                  </a:cubicBezTo>
                  <a:cubicBezTo>
                    <a:pt x="617" y="667"/>
                    <a:pt x="638" y="662"/>
                    <a:pt x="656" y="651"/>
                  </a:cubicBezTo>
                  <a:lnTo>
                    <a:pt x="1135" y="383"/>
                  </a:lnTo>
                  <a:cubicBezTo>
                    <a:pt x="1163" y="362"/>
                    <a:pt x="1170" y="327"/>
                    <a:pt x="1142" y="313"/>
                  </a:cubicBezTo>
                  <a:lnTo>
                    <a:pt x="635" y="17"/>
                  </a:lnTo>
                  <a:cubicBezTo>
                    <a:pt x="613" y="6"/>
                    <a:pt x="592"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15;p48">
              <a:extLst>
                <a:ext uri="{FF2B5EF4-FFF2-40B4-BE49-F238E27FC236}">
                  <a16:creationId xmlns:a16="http://schemas.microsoft.com/office/drawing/2014/main" id="{32EA501A-6741-5B90-6E2B-BF99D704AD9C}"/>
                </a:ext>
              </a:extLst>
            </p:cNvPr>
            <p:cNvSpPr/>
            <p:nvPr/>
          </p:nvSpPr>
          <p:spPr>
            <a:xfrm>
              <a:off x="406600" y="3547300"/>
              <a:ext cx="29625" cy="17525"/>
            </a:xfrm>
            <a:custGeom>
              <a:avLst/>
              <a:gdLst/>
              <a:ahLst/>
              <a:cxnLst/>
              <a:rect l="l" t="t" r="r" b="b"/>
              <a:pathLst>
                <a:path w="1185" h="701" extrusionOk="0">
                  <a:moveTo>
                    <a:pt x="585" y="31"/>
                  </a:moveTo>
                  <a:cubicBezTo>
                    <a:pt x="599" y="31"/>
                    <a:pt x="613" y="38"/>
                    <a:pt x="628" y="45"/>
                  </a:cubicBezTo>
                  <a:cubicBezTo>
                    <a:pt x="628" y="45"/>
                    <a:pt x="1142" y="348"/>
                    <a:pt x="1128" y="383"/>
                  </a:cubicBezTo>
                  <a:lnTo>
                    <a:pt x="656" y="651"/>
                  </a:lnTo>
                  <a:cubicBezTo>
                    <a:pt x="638" y="661"/>
                    <a:pt x="620" y="667"/>
                    <a:pt x="603" y="667"/>
                  </a:cubicBezTo>
                  <a:cubicBezTo>
                    <a:pt x="585" y="667"/>
                    <a:pt x="568" y="661"/>
                    <a:pt x="550" y="651"/>
                  </a:cubicBezTo>
                  <a:cubicBezTo>
                    <a:pt x="550" y="651"/>
                    <a:pt x="42" y="355"/>
                    <a:pt x="49" y="320"/>
                  </a:cubicBezTo>
                  <a:lnTo>
                    <a:pt x="529" y="45"/>
                  </a:lnTo>
                  <a:cubicBezTo>
                    <a:pt x="550" y="38"/>
                    <a:pt x="564" y="31"/>
                    <a:pt x="585" y="31"/>
                  </a:cubicBezTo>
                  <a:close/>
                  <a:moveTo>
                    <a:pt x="582" y="1"/>
                  </a:moveTo>
                  <a:cubicBezTo>
                    <a:pt x="559" y="1"/>
                    <a:pt x="536" y="6"/>
                    <a:pt x="515" y="16"/>
                  </a:cubicBezTo>
                  <a:lnTo>
                    <a:pt x="35" y="284"/>
                  </a:lnTo>
                  <a:cubicBezTo>
                    <a:pt x="14" y="298"/>
                    <a:pt x="0" y="320"/>
                    <a:pt x="0" y="341"/>
                  </a:cubicBezTo>
                  <a:cubicBezTo>
                    <a:pt x="0" y="362"/>
                    <a:pt x="7" y="376"/>
                    <a:pt x="28" y="383"/>
                  </a:cubicBezTo>
                  <a:lnTo>
                    <a:pt x="536" y="686"/>
                  </a:lnTo>
                  <a:cubicBezTo>
                    <a:pt x="550" y="693"/>
                    <a:pt x="571" y="700"/>
                    <a:pt x="599" y="700"/>
                  </a:cubicBezTo>
                  <a:cubicBezTo>
                    <a:pt x="620" y="700"/>
                    <a:pt x="649" y="693"/>
                    <a:pt x="670" y="686"/>
                  </a:cubicBezTo>
                  <a:lnTo>
                    <a:pt x="1149" y="411"/>
                  </a:lnTo>
                  <a:cubicBezTo>
                    <a:pt x="1170" y="404"/>
                    <a:pt x="1184" y="383"/>
                    <a:pt x="1184" y="362"/>
                  </a:cubicBezTo>
                  <a:cubicBezTo>
                    <a:pt x="1184" y="341"/>
                    <a:pt x="1170" y="320"/>
                    <a:pt x="1156" y="313"/>
                  </a:cubicBezTo>
                  <a:lnTo>
                    <a:pt x="649" y="16"/>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16;p48">
              <a:extLst>
                <a:ext uri="{FF2B5EF4-FFF2-40B4-BE49-F238E27FC236}">
                  <a16:creationId xmlns:a16="http://schemas.microsoft.com/office/drawing/2014/main" id="{4FC94315-5F90-2717-3E37-3DA2892732CE}"/>
                </a:ext>
              </a:extLst>
            </p:cNvPr>
            <p:cNvSpPr/>
            <p:nvPr/>
          </p:nvSpPr>
          <p:spPr>
            <a:xfrm>
              <a:off x="388800" y="3537225"/>
              <a:ext cx="29450" cy="16575"/>
            </a:xfrm>
            <a:custGeom>
              <a:avLst/>
              <a:gdLst/>
              <a:ahLst/>
              <a:cxnLst/>
              <a:rect l="l" t="t" r="r" b="b"/>
              <a:pathLst>
                <a:path w="1178" h="663" extrusionOk="0">
                  <a:moveTo>
                    <a:pt x="578" y="0"/>
                  </a:moveTo>
                  <a:cubicBezTo>
                    <a:pt x="559" y="0"/>
                    <a:pt x="539" y="4"/>
                    <a:pt x="522" y="11"/>
                  </a:cubicBezTo>
                  <a:lnTo>
                    <a:pt x="42" y="286"/>
                  </a:lnTo>
                  <a:cubicBezTo>
                    <a:pt x="7" y="300"/>
                    <a:pt x="0" y="335"/>
                    <a:pt x="35" y="349"/>
                  </a:cubicBezTo>
                  <a:lnTo>
                    <a:pt x="543" y="652"/>
                  </a:lnTo>
                  <a:cubicBezTo>
                    <a:pt x="561" y="659"/>
                    <a:pt x="580" y="663"/>
                    <a:pt x="600" y="663"/>
                  </a:cubicBezTo>
                  <a:cubicBezTo>
                    <a:pt x="620" y="663"/>
                    <a:pt x="642" y="659"/>
                    <a:pt x="663" y="652"/>
                  </a:cubicBezTo>
                  <a:lnTo>
                    <a:pt x="1135" y="377"/>
                  </a:lnTo>
                  <a:cubicBezTo>
                    <a:pt x="1177" y="356"/>
                    <a:pt x="1177" y="328"/>
                    <a:pt x="1149" y="31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17;p48">
              <a:extLst>
                <a:ext uri="{FF2B5EF4-FFF2-40B4-BE49-F238E27FC236}">
                  <a16:creationId xmlns:a16="http://schemas.microsoft.com/office/drawing/2014/main" id="{2E4523BE-759E-A7E3-087B-2DD24C618B8F}"/>
                </a:ext>
              </a:extLst>
            </p:cNvPr>
            <p:cNvSpPr/>
            <p:nvPr/>
          </p:nvSpPr>
          <p:spPr>
            <a:xfrm>
              <a:off x="388800" y="3536900"/>
              <a:ext cx="29625" cy="17525"/>
            </a:xfrm>
            <a:custGeom>
              <a:avLst/>
              <a:gdLst/>
              <a:ahLst/>
              <a:cxnLst/>
              <a:rect l="l" t="t" r="r" b="b"/>
              <a:pathLst>
                <a:path w="1185" h="701" extrusionOk="0">
                  <a:moveTo>
                    <a:pt x="585" y="31"/>
                  </a:moveTo>
                  <a:cubicBezTo>
                    <a:pt x="599" y="31"/>
                    <a:pt x="620" y="38"/>
                    <a:pt x="628" y="45"/>
                  </a:cubicBezTo>
                  <a:cubicBezTo>
                    <a:pt x="628" y="45"/>
                    <a:pt x="1142" y="341"/>
                    <a:pt x="1128" y="383"/>
                  </a:cubicBezTo>
                  <a:lnTo>
                    <a:pt x="656" y="651"/>
                  </a:lnTo>
                  <a:cubicBezTo>
                    <a:pt x="638" y="658"/>
                    <a:pt x="620" y="662"/>
                    <a:pt x="603" y="662"/>
                  </a:cubicBezTo>
                  <a:cubicBezTo>
                    <a:pt x="585" y="662"/>
                    <a:pt x="568" y="658"/>
                    <a:pt x="550" y="651"/>
                  </a:cubicBezTo>
                  <a:cubicBezTo>
                    <a:pt x="550" y="651"/>
                    <a:pt x="42" y="355"/>
                    <a:pt x="49" y="313"/>
                  </a:cubicBezTo>
                  <a:lnTo>
                    <a:pt x="529" y="45"/>
                  </a:lnTo>
                  <a:cubicBezTo>
                    <a:pt x="550" y="38"/>
                    <a:pt x="564" y="31"/>
                    <a:pt x="585" y="31"/>
                  </a:cubicBezTo>
                  <a:close/>
                  <a:moveTo>
                    <a:pt x="582" y="1"/>
                  </a:moveTo>
                  <a:cubicBezTo>
                    <a:pt x="559" y="1"/>
                    <a:pt x="536" y="6"/>
                    <a:pt x="515" y="17"/>
                  </a:cubicBezTo>
                  <a:lnTo>
                    <a:pt x="35" y="284"/>
                  </a:lnTo>
                  <a:cubicBezTo>
                    <a:pt x="14" y="291"/>
                    <a:pt x="0" y="313"/>
                    <a:pt x="0" y="341"/>
                  </a:cubicBezTo>
                  <a:cubicBezTo>
                    <a:pt x="0" y="355"/>
                    <a:pt x="7" y="376"/>
                    <a:pt x="28" y="383"/>
                  </a:cubicBezTo>
                  <a:lnTo>
                    <a:pt x="536" y="679"/>
                  </a:lnTo>
                  <a:cubicBezTo>
                    <a:pt x="557" y="693"/>
                    <a:pt x="571" y="700"/>
                    <a:pt x="599" y="700"/>
                  </a:cubicBezTo>
                  <a:cubicBezTo>
                    <a:pt x="620" y="700"/>
                    <a:pt x="649" y="693"/>
                    <a:pt x="670" y="686"/>
                  </a:cubicBezTo>
                  <a:lnTo>
                    <a:pt x="1149" y="411"/>
                  </a:lnTo>
                  <a:cubicBezTo>
                    <a:pt x="1170" y="404"/>
                    <a:pt x="1184" y="383"/>
                    <a:pt x="1184" y="362"/>
                  </a:cubicBezTo>
                  <a:cubicBezTo>
                    <a:pt x="1184" y="341"/>
                    <a:pt x="1177" y="320"/>
                    <a:pt x="1156"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18;p48">
              <a:extLst>
                <a:ext uri="{FF2B5EF4-FFF2-40B4-BE49-F238E27FC236}">
                  <a16:creationId xmlns:a16="http://schemas.microsoft.com/office/drawing/2014/main" id="{6B12F167-92CF-72F7-F0E1-D29A844F43BE}"/>
                </a:ext>
              </a:extLst>
            </p:cNvPr>
            <p:cNvSpPr/>
            <p:nvPr/>
          </p:nvSpPr>
          <p:spPr>
            <a:xfrm>
              <a:off x="371175" y="3526675"/>
              <a:ext cx="29275" cy="16725"/>
            </a:xfrm>
            <a:custGeom>
              <a:avLst/>
              <a:gdLst/>
              <a:ahLst/>
              <a:cxnLst/>
              <a:rect l="l" t="t" r="r" b="b"/>
              <a:pathLst>
                <a:path w="1171" h="669" extrusionOk="0">
                  <a:moveTo>
                    <a:pt x="578" y="1"/>
                  </a:moveTo>
                  <a:cubicBezTo>
                    <a:pt x="559" y="1"/>
                    <a:pt x="539" y="6"/>
                    <a:pt x="522" y="17"/>
                  </a:cubicBezTo>
                  <a:lnTo>
                    <a:pt x="43" y="285"/>
                  </a:lnTo>
                  <a:cubicBezTo>
                    <a:pt x="7" y="306"/>
                    <a:pt x="0" y="341"/>
                    <a:pt x="35" y="355"/>
                  </a:cubicBezTo>
                  <a:lnTo>
                    <a:pt x="543" y="658"/>
                  </a:lnTo>
                  <a:cubicBezTo>
                    <a:pt x="561" y="665"/>
                    <a:pt x="580" y="669"/>
                    <a:pt x="600" y="669"/>
                  </a:cubicBezTo>
                  <a:cubicBezTo>
                    <a:pt x="621" y="669"/>
                    <a:pt x="642" y="665"/>
                    <a:pt x="663" y="658"/>
                  </a:cubicBezTo>
                  <a:lnTo>
                    <a:pt x="1135" y="383"/>
                  </a:lnTo>
                  <a:cubicBezTo>
                    <a:pt x="1170" y="362"/>
                    <a:pt x="1170" y="334"/>
                    <a:pt x="1149"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19;p48">
              <a:extLst>
                <a:ext uri="{FF2B5EF4-FFF2-40B4-BE49-F238E27FC236}">
                  <a16:creationId xmlns:a16="http://schemas.microsoft.com/office/drawing/2014/main" id="{8612F88F-907C-D660-CD96-9F9975609E93}"/>
                </a:ext>
              </a:extLst>
            </p:cNvPr>
            <p:cNvSpPr/>
            <p:nvPr/>
          </p:nvSpPr>
          <p:spPr>
            <a:xfrm>
              <a:off x="371000" y="3526325"/>
              <a:ext cx="29625" cy="17525"/>
            </a:xfrm>
            <a:custGeom>
              <a:avLst/>
              <a:gdLst/>
              <a:ahLst/>
              <a:cxnLst/>
              <a:rect l="l" t="t" r="r" b="b"/>
              <a:pathLst>
                <a:path w="1185" h="701" extrusionOk="0">
                  <a:moveTo>
                    <a:pt x="585" y="38"/>
                  </a:moveTo>
                  <a:cubicBezTo>
                    <a:pt x="606" y="38"/>
                    <a:pt x="621" y="45"/>
                    <a:pt x="628" y="52"/>
                  </a:cubicBezTo>
                  <a:cubicBezTo>
                    <a:pt x="628" y="52"/>
                    <a:pt x="1142" y="348"/>
                    <a:pt x="1135" y="390"/>
                  </a:cubicBezTo>
                  <a:lnTo>
                    <a:pt x="656" y="658"/>
                  </a:lnTo>
                  <a:cubicBezTo>
                    <a:pt x="638" y="665"/>
                    <a:pt x="621" y="669"/>
                    <a:pt x="604" y="669"/>
                  </a:cubicBezTo>
                  <a:cubicBezTo>
                    <a:pt x="587" y="669"/>
                    <a:pt x="571" y="665"/>
                    <a:pt x="557" y="658"/>
                  </a:cubicBezTo>
                  <a:cubicBezTo>
                    <a:pt x="557" y="658"/>
                    <a:pt x="42" y="355"/>
                    <a:pt x="57" y="320"/>
                  </a:cubicBezTo>
                  <a:lnTo>
                    <a:pt x="529" y="52"/>
                  </a:lnTo>
                  <a:cubicBezTo>
                    <a:pt x="550" y="38"/>
                    <a:pt x="571" y="38"/>
                    <a:pt x="585" y="38"/>
                  </a:cubicBezTo>
                  <a:close/>
                  <a:moveTo>
                    <a:pt x="582" y="1"/>
                  </a:moveTo>
                  <a:cubicBezTo>
                    <a:pt x="559" y="1"/>
                    <a:pt x="536" y="6"/>
                    <a:pt x="515" y="17"/>
                  </a:cubicBezTo>
                  <a:lnTo>
                    <a:pt x="35" y="292"/>
                  </a:lnTo>
                  <a:cubicBezTo>
                    <a:pt x="14" y="299"/>
                    <a:pt x="0" y="320"/>
                    <a:pt x="0" y="341"/>
                  </a:cubicBezTo>
                  <a:cubicBezTo>
                    <a:pt x="0" y="362"/>
                    <a:pt x="7" y="383"/>
                    <a:pt x="28" y="390"/>
                  </a:cubicBezTo>
                  <a:lnTo>
                    <a:pt x="536" y="686"/>
                  </a:lnTo>
                  <a:cubicBezTo>
                    <a:pt x="557" y="700"/>
                    <a:pt x="578" y="700"/>
                    <a:pt x="599" y="700"/>
                  </a:cubicBezTo>
                  <a:cubicBezTo>
                    <a:pt x="621" y="700"/>
                    <a:pt x="649" y="700"/>
                    <a:pt x="670" y="686"/>
                  </a:cubicBezTo>
                  <a:lnTo>
                    <a:pt x="1149" y="418"/>
                  </a:lnTo>
                  <a:cubicBezTo>
                    <a:pt x="1170" y="404"/>
                    <a:pt x="1184" y="390"/>
                    <a:pt x="1184" y="362"/>
                  </a:cubicBezTo>
                  <a:cubicBezTo>
                    <a:pt x="1184" y="348"/>
                    <a:pt x="1177" y="327"/>
                    <a:pt x="1156"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20;p48">
              <a:extLst>
                <a:ext uri="{FF2B5EF4-FFF2-40B4-BE49-F238E27FC236}">
                  <a16:creationId xmlns:a16="http://schemas.microsoft.com/office/drawing/2014/main" id="{43A69F8D-F85D-4E93-298E-8DF3344B8FBC}"/>
                </a:ext>
              </a:extLst>
            </p:cNvPr>
            <p:cNvSpPr/>
            <p:nvPr/>
          </p:nvSpPr>
          <p:spPr>
            <a:xfrm>
              <a:off x="353375" y="3516275"/>
              <a:ext cx="29450" cy="16700"/>
            </a:xfrm>
            <a:custGeom>
              <a:avLst/>
              <a:gdLst/>
              <a:ahLst/>
              <a:cxnLst/>
              <a:rect l="l" t="t" r="r" b="b"/>
              <a:pathLst>
                <a:path w="1178" h="668" extrusionOk="0">
                  <a:moveTo>
                    <a:pt x="578" y="1"/>
                  </a:moveTo>
                  <a:cubicBezTo>
                    <a:pt x="559" y="1"/>
                    <a:pt x="540" y="6"/>
                    <a:pt x="522" y="17"/>
                  </a:cubicBezTo>
                  <a:lnTo>
                    <a:pt x="43" y="285"/>
                  </a:lnTo>
                  <a:cubicBezTo>
                    <a:pt x="7" y="306"/>
                    <a:pt x="0" y="334"/>
                    <a:pt x="28" y="355"/>
                  </a:cubicBezTo>
                  <a:lnTo>
                    <a:pt x="543" y="651"/>
                  </a:lnTo>
                  <a:cubicBezTo>
                    <a:pt x="561" y="662"/>
                    <a:pt x="580" y="667"/>
                    <a:pt x="599" y="667"/>
                  </a:cubicBezTo>
                  <a:cubicBezTo>
                    <a:pt x="619" y="667"/>
                    <a:pt x="638" y="662"/>
                    <a:pt x="656" y="651"/>
                  </a:cubicBezTo>
                  <a:lnTo>
                    <a:pt x="1135" y="383"/>
                  </a:lnTo>
                  <a:cubicBezTo>
                    <a:pt x="1170" y="362"/>
                    <a:pt x="1177" y="334"/>
                    <a:pt x="1142" y="313"/>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21;p48">
              <a:extLst>
                <a:ext uri="{FF2B5EF4-FFF2-40B4-BE49-F238E27FC236}">
                  <a16:creationId xmlns:a16="http://schemas.microsoft.com/office/drawing/2014/main" id="{54DA83C5-2435-B49B-D705-214488B787EC}"/>
                </a:ext>
              </a:extLst>
            </p:cNvPr>
            <p:cNvSpPr/>
            <p:nvPr/>
          </p:nvSpPr>
          <p:spPr>
            <a:xfrm>
              <a:off x="353200" y="3515925"/>
              <a:ext cx="29800" cy="17525"/>
            </a:xfrm>
            <a:custGeom>
              <a:avLst/>
              <a:gdLst/>
              <a:ahLst/>
              <a:cxnLst/>
              <a:rect l="l" t="t" r="r" b="b"/>
              <a:pathLst>
                <a:path w="1192" h="701" extrusionOk="0">
                  <a:moveTo>
                    <a:pt x="592" y="31"/>
                  </a:moveTo>
                  <a:cubicBezTo>
                    <a:pt x="606" y="31"/>
                    <a:pt x="621" y="38"/>
                    <a:pt x="635" y="52"/>
                  </a:cubicBezTo>
                  <a:cubicBezTo>
                    <a:pt x="635" y="52"/>
                    <a:pt x="1142" y="348"/>
                    <a:pt x="1135" y="383"/>
                  </a:cubicBezTo>
                  <a:lnTo>
                    <a:pt x="656" y="658"/>
                  </a:lnTo>
                  <a:cubicBezTo>
                    <a:pt x="642" y="665"/>
                    <a:pt x="624" y="669"/>
                    <a:pt x="606" y="669"/>
                  </a:cubicBezTo>
                  <a:cubicBezTo>
                    <a:pt x="589" y="669"/>
                    <a:pt x="571" y="665"/>
                    <a:pt x="557" y="658"/>
                  </a:cubicBezTo>
                  <a:cubicBezTo>
                    <a:pt x="557" y="658"/>
                    <a:pt x="50" y="355"/>
                    <a:pt x="57" y="320"/>
                  </a:cubicBezTo>
                  <a:lnTo>
                    <a:pt x="536" y="52"/>
                  </a:lnTo>
                  <a:cubicBezTo>
                    <a:pt x="550" y="38"/>
                    <a:pt x="571" y="38"/>
                    <a:pt x="592" y="38"/>
                  </a:cubicBezTo>
                  <a:lnTo>
                    <a:pt x="592" y="31"/>
                  </a:lnTo>
                  <a:close/>
                  <a:moveTo>
                    <a:pt x="582" y="1"/>
                  </a:moveTo>
                  <a:cubicBezTo>
                    <a:pt x="559" y="1"/>
                    <a:pt x="536" y="6"/>
                    <a:pt x="515" y="17"/>
                  </a:cubicBezTo>
                  <a:lnTo>
                    <a:pt x="42" y="292"/>
                  </a:lnTo>
                  <a:cubicBezTo>
                    <a:pt x="14" y="299"/>
                    <a:pt x="0" y="320"/>
                    <a:pt x="0" y="341"/>
                  </a:cubicBezTo>
                  <a:cubicBezTo>
                    <a:pt x="0" y="362"/>
                    <a:pt x="14" y="376"/>
                    <a:pt x="28" y="390"/>
                  </a:cubicBezTo>
                  <a:lnTo>
                    <a:pt x="536" y="686"/>
                  </a:lnTo>
                  <a:cubicBezTo>
                    <a:pt x="557" y="700"/>
                    <a:pt x="578" y="700"/>
                    <a:pt x="599" y="700"/>
                  </a:cubicBezTo>
                  <a:cubicBezTo>
                    <a:pt x="628" y="700"/>
                    <a:pt x="649" y="700"/>
                    <a:pt x="677" y="686"/>
                  </a:cubicBezTo>
                  <a:lnTo>
                    <a:pt x="1149" y="419"/>
                  </a:lnTo>
                  <a:cubicBezTo>
                    <a:pt x="1170" y="404"/>
                    <a:pt x="1184" y="383"/>
                    <a:pt x="1192" y="362"/>
                  </a:cubicBezTo>
                  <a:cubicBezTo>
                    <a:pt x="1192" y="341"/>
                    <a:pt x="1177" y="327"/>
                    <a:pt x="1163"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322;p48">
              <a:extLst>
                <a:ext uri="{FF2B5EF4-FFF2-40B4-BE49-F238E27FC236}">
                  <a16:creationId xmlns:a16="http://schemas.microsoft.com/office/drawing/2014/main" id="{C0EE47FA-878D-9D04-62D2-7B7F3341466B}"/>
                </a:ext>
              </a:extLst>
            </p:cNvPr>
            <p:cNvSpPr/>
            <p:nvPr/>
          </p:nvSpPr>
          <p:spPr>
            <a:xfrm>
              <a:off x="322000" y="3497925"/>
              <a:ext cx="42675" cy="24325"/>
            </a:xfrm>
            <a:custGeom>
              <a:avLst/>
              <a:gdLst/>
              <a:ahLst/>
              <a:cxnLst/>
              <a:rect l="l" t="t" r="r" b="b"/>
              <a:pathLst>
                <a:path w="1707" h="973" extrusionOk="0">
                  <a:moveTo>
                    <a:pt x="578" y="0"/>
                  </a:moveTo>
                  <a:cubicBezTo>
                    <a:pt x="557" y="0"/>
                    <a:pt x="536" y="4"/>
                    <a:pt x="515" y="11"/>
                  </a:cubicBezTo>
                  <a:lnTo>
                    <a:pt x="36" y="286"/>
                  </a:lnTo>
                  <a:cubicBezTo>
                    <a:pt x="8" y="307"/>
                    <a:pt x="0" y="335"/>
                    <a:pt x="29" y="349"/>
                  </a:cubicBezTo>
                  <a:lnTo>
                    <a:pt x="1072" y="962"/>
                  </a:lnTo>
                  <a:cubicBezTo>
                    <a:pt x="1090" y="969"/>
                    <a:pt x="1109" y="973"/>
                    <a:pt x="1128" y="973"/>
                  </a:cubicBezTo>
                  <a:cubicBezTo>
                    <a:pt x="1148" y="973"/>
                    <a:pt x="1167" y="969"/>
                    <a:pt x="1185" y="962"/>
                  </a:cubicBezTo>
                  <a:lnTo>
                    <a:pt x="1664" y="687"/>
                  </a:lnTo>
                  <a:cubicBezTo>
                    <a:pt x="1706" y="673"/>
                    <a:pt x="1706" y="638"/>
                    <a:pt x="1671" y="624"/>
                  </a:cubicBezTo>
                  <a:lnTo>
                    <a:pt x="635" y="11"/>
                  </a:lnTo>
                  <a:cubicBezTo>
                    <a:pt x="617" y="4"/>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323;p48">
              <a:extLst>
                <a:ext uri="{FF2B5EF4-FFF2-40B4-BE49-F238E27FC236}">
                  <a16:creationId xmlns:a16="http://schemas.microsoft.com/office/drawing/2014/main" id="{FCFA8E4B-531A-1670-7241-0D906E3F8DA1}"/>
                </a:ext>
              </a:extLst>
            </p:cNvPr>
            <p:cNvSpPr/>
            <p:nvPr/>
          </p:nvSpPr>
          <p:spPr>
            <a:xfrm>
              <a:off x="321825" y="3497600"/>
              <a:ext cx="43025" cy="25275"/>
            </a:xfrm>
            <a:custGeom>
              <a:avLst/>
              <a:gdLst/>
              <a:ahLst/>
              <a:cxnLst/>
              <a:rect l="l" t="t" r="r" b="b"/>
              <a:pathLst>
                <a:path w="1721" h="1011" extrusionOk="0">
                  <a:moveTo>
                    <a:pt x="593" y="31"/>
                  </a:moveTo>
                  <a:cubicBezTo>
                    <a:pt x="607" y="31"/>
                    <a:pt x="621" y="38"/>
                    <a:pt x="635" y="45"/>
                  </a:cubicBezTo>
                  <a:cubicBezTo>
                    <a:pt x="635" y="45"/>
                    <a:pt x="1671" y="658"/>
                    <a:pt x="1664" y="693"/>
                  </a:cubicBezTo>
                  <a:lnTo>
                    <a:pt x="1185" y="961"/>
                  </a:lnTo>
                  <a:cubicBezTo>
                    <a:pt x="1171" y="968"/>
                    <a:pt x="1153" y="972"/>
                    <a:pt x="1135" y="972"/>
                  </a:cubicBezTo>
                  <a:cubicBezTo>
                    <a:pt x="1118" y="972"/>
                    <a:pt x="1100" y="968"/>
                    <a:pt x="1086" y="961"/>
                  </a:cubicBezTo>
                  <a:cubicBezTo>
                    <a:pt x="1086" y="961"/>
                    <a:pt x="43" y="355"/>
                    <a:pt x="57" y="320"/>
                  </a:cubicBezTo>
                  <a:lnTo>
                    <a:pt x="529" y="45"/>
                  </a:lnTo>
                  <a:cubicBezTo>
                    <a:pt x="550" y="38"/>
                    <a:pt x="571" y="31"/>
                    <a:pt x="593" y="31"/>
                  </a:cubicBezTo>
                  <a:close/>
                  <a:moveTo>
                    <a:pt x="582" y="1"/>
                  </a:moveTo>
                  <a:cubicBezTo>
                    <a:pt x="559" y="1"/>
                    <a:pt x="536" y="6"/>
                    <a:pt x="515" y="17"/>
                  </a:cubicBezTo>
                  <a:lnTo>
                    <a:pt x="36" y="284"/>
                  </a:lnTo>
                  <a:cubicBezTo>
                    <a:pt x="15" y="291"/>
                    <a:pt x="0" y="313"/>
                    <a:pt x="0" y="341"/>
                  </a:cubicBezTo>
                  <a:cubicBezTo>
                    <a:pt x="0" y="355"/>
                    <a:pt x="15" y="376"/>
                    <a:pt x="29" y="383"/>
                  </a:cubicBezTo>
                  <a:lnTo>
                    <a:pt x="1065" y="996"/>
                  </a:lnTo>
                  <a:cubicBezTo>
                    <a:pt x="1086" y="1003"/>
                    <a:pt x="1107" y="1011"/>
                    <a:pt x="1128" y="1011"/>
                  </a:cubicBezTo>
                  <a:cubicBezTo>
                    <a:pt x="1156" y="1011"/>
                    <a:pt x="1178" y="1003"/>
                    <a:pt x="1206" y="996"/>
                  </a:cubicBezTo>
                  <a:lnTo>
                    <a:pt x="1678" y="721"/>
                  </a:lnTo>
                  <a:cubicBezTo>
                    <a:pt x="1699" y="714"/>
                    <a:pt x="1713" y="693"/>
                    <a:pt x="1720" y="672"/>
                  </a:cubicBezTo>
                  <a:cubicBezTo>
                    <a:pt x="1720" y="651"/>
                    <a:pt x="1706" y="630"/>
                    <a:pt x="1692" y="62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324;p48">
              <a:extLst>
                <a:ext uri="{FF2B5EF4-FFF2-40B4-BE49-F238E27FC236}">
                  <a16:creationId xmlns:a16="http://schemas.microsoft.com/office/drawing/2014/main" id="{29EBAB7F-A9BF-2AB2-1BB6-D46EE3F58210}"/>
                </a:ext>
              </a:extLst>
            </p:cNvPr>
            <p:cNvSpPr/>
            <p:nvPr/>
          </p:nvSpPr>
          <p:spPr>
            <a:xfrm>
              <a:off x="379975" y="3511700"/>
              <a:ext cx="29450" cy="16725"/>
            </a:xfrm>
            <a:custGeom>
              <a:avLst/>
              <a:gdLst/>
              <a:ahLst/>
              <a:cxnLst/>
              <a:rect l="l" t="t" r="r" b="b"/>
              <a:pathLst>
                <a:path w="1178" h="669" extrusionOk="0">
                  <a:moveTo>
                    <a:pt x="579" y="1"/>
                  </a:moveTo>
                  <a:cubicBezTo>
                    <a:pt x="559" y="1"/>
                    <a:pt x="540" y="6"/>
                    <a:pt x="522" y="17"/>
                  </a:cubicBezTo>
                  <a:lnTo>
                    <a:pt x="43" y="291"/>
                  </a:lnTo>
                  <a:cubicBezTo>
                    <a:pt x="8" y="306"/>
                    <a:pt x="1" y="341"/>
                    <a:pt x="36" y="355"/>
                  </a:cubicBezTo>
                  <a:lnTo>
                    <a:pt x="543" y="658"/>
                  </a:lnTo>
                  <a:cubicBezTo>
                    <a:pt x="561" y="665"/>
                    <a:pt x="580" y="669"/>
                    <a:pt x="601" y="669"/>
                  </a:cubicBezTo>
                  <a:cubicBezTo>
                    <a:pt x="621" y="669"/>
                    <a:pt x="642" y="665"/>
                    <a:pt x="663" y="658"/>
                  </a:cubicBezTo>
                  <a:lnTo>
                    <a:pt x="1136" y="383"/>
                  </a:lnTo>
                  <a:cubicBezTo>
                    <a:pt x="1171" y="362"/>
                    <a:pt x="1178" y="334"/>
                    <a:pt x="1150" y="320"/>
                  </a:cubicBezTo>
                  <a:lnTo>
                    <a:pt x="635" y="17"/>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325;p48">
              <a:extLst>
                <a:ext uri="{FF2B5EF4-FFF2-40B4-BE49-F238E27FC236}">
                  <a16:creationId xmlns:a16="http://schemas.microsoft.com/office/drawing/2014/main" id="{5597E0B5-AD42-98D3-0815-755F571B6B17}"/>
                </a:ext>
              </a:extLst>
            </p:cNvPr>
            <p:cNvSpPr/>
            <p:nvPr/>
          </p:nvSpPr>
          <p:spPr>
            <a:xfrm>
              <a:off x="379800" y="3511400"/>
              <a:ext cx="29800" cy="17525"/>
            </a:xfrm>
            <a:custGeom>
              <a:avLst/>
              <a:gdLst/>
              <a:ahLst/>
              <a:cxnLst/>
              <a:rect l="l" t="t" r="r" b="b"/>
              <a:pathLst>
                <a:path w="1192" h="701" extrusionOk="0">
                  <a:moveTo>
                    <a:pt x="593" y="36"/>
                  </a:moveTo>
                  <a:cubicBezTo>
                    <a:pt x="607" y="36"/>
                    <a:pt x="621" y="43"/>
                    <a:pt x="635" y="50"/>
                  </a:cubicBezTo>
                  <a:cubicBezTo>
                    <a:pt x="635" y="50"/>
                    <a:pt x="1143" y="346"/>
                    <a:pt x="1136" y="388"/>
                  </a:cubicBezTo>
                  <a:lnTo>
                    <a:pt x="663" y="656"/>
                  </a:lnTo>
                  <a:cubicBezTo>
                    <a:pt x="646" y="663"/>
                    <a:pt x="628" y="666"/>
                    <a:pt x="610" y="666"/>
                  </a:cubicBezTo>
                  <a:cubicBezTo>
                    <a:pt x="593" y="666"/>
                    <a:pt x="575" y="663"/>
                    <a:pt x="558" y="656"/>
                  </a:cubicBezTo>
                  <a:cubicBezTo>
                    <a:pt x="558" y="656"/>
                    <a:pt x="50" y="360"/>
                    <a:pt x="57" y="318"/>
                  </a:cubicBezTo>
                  <a:lnTo>
                    <a:pt x="536" y="50"/>
                  </a:lnTo>
                  <a:cubicBezTo>
                    <a:pt x="558" y="36"/>
                    <a:pt x="572" y="36"/>
                    <a:pt x="593" y="36"/>
                  </a:cubicBezTo>
                  <a:close/>
                  <a:moveTo>
                    <a:pt x="589" y="0"/>
                  </a:moveTo>
                  <a:cubicBezTo>
                    <a:pt x="566" y="0"/>
                    <a:pt x="543" y="7"/>
                    <a:pt x="522" y="21"/>
                  </a:cubicBezTo>
                  <a:lnTo>
                    <a:pt x="43" y="289"/>
                  </a:lnTo>
                  <a:cubicBezTo>
                    <a:pt x="22" y="296"/>
                    <a:pt x="8" y="318"/>
                    <a:pt x="1" y="339"/>
                  </a:cubicBezTo>
                  <a:cubicBezTo>
                    <a:pt x="8" y="360"/>
                    <a:pt x="15" y="381"/>
                    <a:pt x="36" y="388"/>
                  </a:cubicBezTo>
                  <a:lnTo>
                    <a:pt x="543" y="684"/>
                  </a:lnTo>
                  <a:cubicBezTo>
                    <a:pt x="558" y="698"/>
                    <a:pt x="579" y="698"/>
                    <a:pt x="600" y="698"/>
                  </a:cubicBezTo>
                  <a:cubicBezTo>
                    <a:pt x="607" y="700"/>
                    <a:pt x="615" y="701"/>
                    <a:pt x="622" y="701"/>
                  </a:cubicBezTo>
                  <a:cubicBezTo>
                    <a:pt x="643" y="701"/>
                    <a:pt x="662" y="694"/>
                    <a:pt x="677" y="684"/>
                  </a:cubicBezTo>
                  <a:lnTo>
                    <a:pt x="1157" y="416"/>
                  </a:lnTo>
                  <a:cubicBezTo>
                    <a:pt x="1178" y="409"/>
                    <a:pt x="1192" y="388"/>
                    <a:pt x="1192" y="360"/>
                  </a:cubicBezTo>
                  <a:cubicBezTo>
                    <a:pt x="1192" y="346"/>
                    <a:pt x="1178" y="325"/>
                    <a:pt x="1164" y="318"/>
                  </a:cubicBezTo>
                  <a:lnTo>
                    <a:pt x="656" y="21"/>
                  </a:lnTo>
                  <a:cubicBezTo>
                    <a:pt x="635" y="7"/>
                    <a:pt x="612" y="0"/>
                    <a:pt x="58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326;p48">
              <a:extLst>
                <a:ext uri="{FF2B5EF4-FFF2-40B4-BE49-F238E27FC236}">
                  <a16:creationId xmlns:a16="http://schemas.microsoft.com/office/drawing/2014/main" id="{D0E4EA9D-DFD7-C22A-12FF-F129CB9FE8B5}"/>
                </a:ext>
              </a:extLst>
            </p:cNvPr>
            <p:cNvSpPr/>
            <p:nvPr/>
          </p:nvSpPr>
          <p:spPr>
            <a:xfrm>
              <a:off x="361125" y="3500725"/>
              <a:ext cx="29450" cy="16600"/>
            </a:xfrm>
            <a:custGeom>
              <a:avLst/>
              <a:gdLst/>
              <a:ahLst/>
              <a:cxnLst/>
              <a:rect l="l" t="t" r="r" b="b"/>
              <a:pathLst>
                <a:path w="1178" h="664" extrusionOk="0">
                  <a:moveTo>
                    <a:pt x="578" y="1"/>
                  </a:moveTo>
                  <a:cubicBezTo>
                    <a:pt x="557" y="1"/>
                    <a:pt x="536" y="4"/>
                    <a:pt x="515" y="11"/>
                  </a:cubicBezTo>
                  <a:lnTo>
                    <a:pt x="43" y="286"/>
                  </a:lnTo>
                  <a:cubicBezTo>
                    <a:pt x="7" y="300"/>
                    <a:pt x="0" y="336"/>
                    <a:pt x="29" y="350"/>
                  </a:cubicBezTo>
                  <a:lnTo>
                    <a:pt x="543" y="653"/>
                  </a:lnTo>
                  <a:cubicBezTo>
                    <a:pt x="561" y="660"/>
                    <a:pt x="580" y="663"/>
                    <a:pt x="600" y="663"/>
                  </a:cubicBezTo>
                  <a:cubicBezTo>
                    <a:pt x="619" y="663"/>
                    <a:pt x="638" y="660"/>
                    <a:pt x="656" y="653"/>
                  </a:cubicBezTo>
                  <a:lnTo>
                    <a:pt x="1135" y="378"/>
                  </a:lnTo>
                  <a:cubicBezTo>
                    <a:pt x="1171" y="357"/>
                    <a:pt x="1178" y="329"/>
                    <a:pt x="1149" y="315"/>
                  </a:cubicBezTo>
                  <a:lnTo>
                    <a:pt x="635" y="11"/>
                  </a:lnTo>
                  <a:cubicBezTo>
                    <a:pt x="617" y="4"/>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327;p48">
              <a:extLst>
                <a:ext uri="{FF2B5EF4-FFF2-40B4-BE49-F238E27FC236}">
                  <a16:creationId xmlns:a16="http://schemas.microsoft.com/office/drawing/2014/main" id="{B51029EE-6F41-4FE1-E829-5FE4915E579D}"/>
                </a:ext>
              </a:extLst>
            </p:cNvPr>
            <p:cNvSpPr/>
            <p:nvPr/>
          </p:nvSpPr>
          <p:spPr>
            <a:xfrm>
              <a:off x="360950" y="3500300"/>
              <a:ext cx="29800" cy="17525"/>
            </a:xfrm>
            <a:custGeom>
              <a:avLst/>
              <a:gdLst/>
              <a:ahLst/>
              <a:cxnLst/>
              <a:rect l="l" t="t" r="r" b="b"/>
              <a:pathLst>
                <a:path w="1192" h="701" extrusionOk="0">
                  <a:moveTo>
                    <a:pt x="592" y="35"/>
                  </a:moveTo>
                  <a:cubicBezTo>
                    <a:pt x="607" y="35"/>
                    <a:pt x="621" y="43"/>
                    <a:pt x="635" y="50"/>
                  </a:cubicBezTo>
                  <a:cubicBezTo>
                    <a:pt x="635" y="50"/>
                    <a:pt x="1142" y="346"/>
                    <a:pt x="1135" y="388"/>
                  </a:cubicBezTo>
                  <a:lnTo>
                    <a:pt x="656" y="656"/>
                  </a:lnTo>
                  <a:cubicBezTo>
                    <a:pt x="642" y="663"/>
                    <a:pt x="626" y="666"/>
                    <a:pt x="609" y="666"/>
                  </a:cubicBezTo>
                  <a:cubicBezTo>
                    <a:pt x="592" y="666"/>
                    <a:pt x="575" y="663"/>
                    <a:pt x="557" y="656"/>
                  </a:cubicBezTo>
                  <a:cubicBezTo>
                    <a:pt x="557" y="656"/>
                    <a:pt x="50" y="360"/>
                    <a:pt x="57" y="317"/>
                  </a:cubicBezTo>
                  <a:lnTo>
                    <a:pt x="536" y="50"/>
                  </a:lnTo>
                  <a:cubicBezTo>
                    <a:pt x="550" y="43"/>
                    <a:pt x="571" y="35"/>
                    <a:pt x="592" y="35"/>
                  </a:cubicBezTo>
                  <a:close/>
                  <a:moveTo>
                    <a:pt x="583" y="0"/>
                  </a:moveTo>
                  <a:cubicBezTo>
                    <a:pt x="559" y="0"/>
                    <a:pt x="536" y="7"/>
                    <a:pt x="515" y="21"/>
                  </a:cubicBezTo>
                  <a:lnTo>
                    <a:pt x="43" y="289"/>
                  </a:lnTo>
                  <a:cubicBezTo>
                    <a:pt x="22" y="296"/>
                    <a:pt x="7" y="317"/>
                    <a:pt x="0" y="346"/>
                  </a:cubicBezTo>
                  <a:cubicBezTo>
                    <a:pt x="0" y="360"/>
                    <a:pt x="14" y="381"/>
                    <a:pt x="29" y="388"/>
                  </a:cubicBezTo>
                  <a:lnTo>
                    <a:pt x="543" y="684"/>
                  </a:lnTo>
                  <a:cubicBezTo>
                    <a:pt x="557" y="698"/>
                    <a:pt x="578" y="698"/>
                    <a:pt x="600" y="698"/>
                  </a:cubicBezTo>
                  <a:cubicBezTo>
                    <a:pt x="607" y="700"/>
                    <a:pt x="614" y="701"/>
                    <a:pt x="621" y="701"/>
                  </a:cubicBezTo>
                  <a:cubicBezTo>
                    <a:pt x="640" y="701"/>
                    <a:pt x="656" y="694"/>
                    <a:pt x="677" y="684"/>
                  </a:cubicBezTo>
                  <a:lnTo>
                    <a:pt x="1149" y="416"/>
                  </a:lnTo>
                  <a:cubicBezTo>
                    <a:pt x="1171" y="409"/>
                    <a:pt x="1192" y="388"/>
                    <a:pt x="1192" y="360"/>
                  </a:cubicBezTo>
                  <a:cubicBezTo>
                    <a:pt x="1192" y="346"/>
                    <a:pt x="1178" y="324"/>
                    <a:pt x="1163" y="317"/>
                  </a:cubicBezTo>
                  <a:lnTo>
                    <a:pt x="656" y="21"/>
                  </a:lnTo>
                  <a:cubicBezTo>
                    <a:pt x="631" y="7"/>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328;p48">
              <a:extLst>
                <a:ext uri="{FF2B5EF4-FFF2-40B4-BE49-F238E27FC236}">
                  <a16:creationId xmlns:a16="http://schemas.microsoft.com/office/drawing/2014/main" id="{CD92D30E-AEF7-107C-85B2-68854261BFA3}"/>
                </a:ext>
              </a:extLst>
            </p:cNvPr>
            <p:cNvSpPr/>
            <p:nvPr/>
          </p:nvSpPr>
          <p:spPr>
            <a:xfrm>
              <a:off x="339625" y="3488075"/>
              <a:ext cx="32800" cy="18625"/>
            </a:xfrm>
            <a:custGeom>
              <a:avLst/>
              <a:gdLst/>
              <a:ahLst/>
              <a:cxnLst/>
              <a:rect l="l" t="t" r="r" b="b"/>
              <a:pathLst>
                <a:path w="1312" h="745" extrusionOk="0">
                  <a:moveTo>
                    <a:pt x="577" y="0"/>
                  </a:moveTo>
                  <a:cubicBezTo>
                    <a:pt x="556" y="0"/>
                    <a:pt x="534" y="5"/>
                    <a:pt x="515" y="17"/>
                  </a:cubicBezTo>
                  <a:lnTo>
                    <a:pt x="36" y="285"/>
                  </a:lnTo>
                  <a:cubicBezTo>
                    <a:pt x="0" y="306"/>
                    <a:pt x="0" y="334"/>
                    <a:pt x="29" y="355"/>
                  </a:cubicBezTo>
                  <a:lnTo>
                    <a:pt x="677" y="729"/>
                  </a:lnTo>
                  <a:cubicBezTo>
                    <a:pt x="695" y="739"/>
                    <a:pt x="714" y="745"/>
                    <a:pt x="734" y="745"/>
                  </a:cubicBezTo>
                  <a:cubicBezTo>
                    <a:pt x="755" y="745"/>
                    <a:pt x="776" y="739"/>
                    <a:pt x="797" y="729"/>
                  </a:cubicBezTo>
                  <a:lnTo>
                    <a:pt x="1269" y="461"/>
                  </a:lnTo>
                  <a:cubicBezTo>
                    <a:pt x="1305" y="440"/>
                    <a:pt x="1312" y="412"/>
                    <a:pt x="1283" y="391"/>
                  </a:cubicBezTo>
                  <a:lnTo>
                    <a:pt x="628" y="10"/>
                  </a:lnTo>
                  <a:cubicBezTo>
                    <a:pt x="612" y="4"/>
                    <a:pt x="595" y="0"/>
                    <a:pt x="57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329;p48">
              <a:extLst>
                <a:ext uri="{FF2B5EF4-FFF2-40B4-BE49-F238E27FC236}">
                  <a16:creationId xmlns:a16="http://schemas.microsoft.com/office/drawing/2014/main" id="{43B3C500-EBB7-E173-82F5-EB929D9A2E4C}"/>
                </a:ext>
              </a:extLst>
            </p:cNvPr>
            <p:cNvSpPr/>
            <p:nvPr/>
          </p:nvSpPr>
          <p:spPr>
            <a:xfrm>
              <a:off x="339275" y="3487550"/>
              <a:ext cx="33325" cy="19650"/>
            </a:xfrm>
            <a:custGeom>
              <a:avLst/>
              <a:gdLst/>
              <a:ahLst/>
              <a:cxnLst/>
              <a:rect l="l" t="t" r="r" b="b"/>
              <a:pathLst>
                <a:path w="1333" h="786" extrusionOk="0">
                  <a:moveTo>
                    <a:pt x="605" y="35"/>
                  </a:moveTo>
                  <a:cubicBezTo>
                    <a:pt x="615" y="35"/>
                    <a:pt x="625" y="40"/>
                    <a:pt x="635" y="45"/>
                  </a:cubicBezTo>
                  <a:cubicBezTo>
                    <a:pt x="635" y="45"/>
                    <a:pt x="1283" y="426"/>
                    <a:pt x="1276" y="461"/>
                  </a:cubicBezTo>
                  <a:lnTo>
                    <a:pt x="797" y="736"/>
                  </a:lnTo>
                  <a:cubicBezTo>
                    <a:pt x="779" y="744"/>
                    <a:pt x="759" y="751"/>
                    <a:pt x="738" y="751"/>
                  </a:cubicBezTo>
                  <a:cubicBezTo>
                    <a:pt x="725" y="751"/>
                    <a:pt x="712" y="748"/>
                    <a:pt x="698" y="743"/>
                  </a:cubicBezTo>
                  <a:cubicBezTo>
                    <a:pt x="698" y="743"/>
                    <a:pt x="50" y="355"/>
                    <a:pt x="57" y="320"/>
                  </a:cubicBezTo>
                  <a:lnTo>
                    <a:pt x="536" y="52"/>
                  </a:lnTo>
                  <a:cubicBezTo>
                    <a:pt x="550" y="38"/>
                    <a:pt x="571" y="38"/>
                    <a:pt x="592" y="38"/>
                  </a:cubicBezTo>
                  <a:cubicBezTo>
                    <a:pt x="597" y="36"/>
                    <a:pt x="601" y="35"/>
                    <a:pt x="605" y="35"/>
                  </a:cubicBezTo>
                  <a:close/>
                  <a:moveTo>
                    <a:pt x="585" y="1"/>
                  </a:moveTo>
                  <a:cubicBezTo>
                    <a:pt x="561" y="1"/>
                    <a:pt x="536" y="6"/>
                    <a:pt x="515" y="17"/>
                  </a:cubicBezTo>
                  <a:lnTo>
                    <a:pt x="43" y="292"/>
                  </a:lnTo>
                  <a:cubicBezTo>
                    <a:pt x="21" y="299"/>
                    <a:pt x="7" y="320"/>
                    <a:pt x="0" y="341"/>
                  </a:cubicBezTo>
                  <a:cubicBezTo>
                    <a:pt x="0" y="362"/>
                    <a:pt x="14" y="376"/>
                    <a:pt x="28" y="390"/>
                  </a:cubicBezTo>
                  <a:lnTo>
                    <a:pt x="684" y="771"/>
                  </a:lnTo>
                  <a:cubicBezTo>
                    <a:pt x="698" y="778"/>
                    <a:pt x="719" y="785"/>
                    <a:pt x="740" y="785"/>
                  </a:cubicBezTo>
                  <a:cubicBezTo>
                    <a:pt x="769" y="785"/>
                    <a:pt x="797" y="778"/>
                    <a:pt x="818" y="771"/>
                  </a:cubicBezTo>
                  <a:lnTo>
                    <a:pt x="1297" y="496"/>
                  </a:lnTo>
                  <a:cubicBezTo>
                    <a:pt x="1319" y="489"/>
                    <a:pt x="1333" y="468"/>
                    <a:pt x="1333" y="447"/>
                  </a:cubicBezTo>
                  <a:cubicBezTo>
                    <a:pt x="1333" y="426"/>
                    <a:pt x="1319" y="412"/>
                    <a:pt x="1304" y="404"/>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330;p48">
              <a:extLst>
                <a:ext uri="{FF2B5EF4-FFF2-40B4-BE49-F238E27FC236}">
                  <a16:creationId xmlns:a16="http://schemas.microsoft.com/office/drawing/2014/main" id="{4C945E54-90E7-EC7D-CFB3-CCD8F6A1E2F8}"/>
                </a:ext>
              </a:extLst>
            </p:cNvPr>
            <p:cNvSpPr/>
            <p:nvPr/>
          </p:nvSpPr>
          <p:spPr>
            <a:xfrm>
              <a:off x="397775" y="3522225"/>
              <a:ext cx="29450" cy="16600"/>
            </a:xfrm>
            <a:custGeom>
              <a:avLst/>
              <a:gdLst/>
              <a:ahLst/>
              <a:cxnLst/>
              <a:rect l="l" t="t" r="r" b="b"/>
              <a:pathLst>
                <a:path w="1178" h="664" extrusionOk="0">
                  <a:moveTo>
                    <a:pt x="579" y="1"/>
                  </a:moveTo>
                  <a:cubicBezTo>
                    <a:pt x="559" y="1"/>
                    <a:pt x="540" y="4"/>
                    <a:pt x="522" y="11"/>
                  </a:cubicBezTo>
                  <a:lnTo>
                    <a:pt x="43" y="286"/>
                  </a:lnTo>
                  <a:cubicBezTo>
                    <a:pt x="8" y="307"/>
                    <a:pt x="1" y="336"/>
                    <a:pt x="36" y="350"/>
                  </a:cubicBezTo>
                  <a:lnTo>
                    <a:pt x="543" y="653"/>
                  </a:lnTo>
                  <a:cubicBezTo>
                    <a:pt x="561" y="660"/>
                    <a:pt x="580" y="663"/>
                    <a:pt x="601" y="663"/>
                  </a:cubicBezTo>
                  <a:cubicBezTo>
                    <a:pt x="621" y="663"/>
                    <a:pt x="642" y="660"/>
                    <a:pt x="663" y="653"/>
                  </a:cubicBezTo>
                  <a:lnTo>
                    <a:pt x="1136" y="378"/>
                  </a:lnTo>
                  <a:cubicBezTo>
                    <a:pt x="1171" y="364"/>
                    <a:pt x="1178" y="329"/>
                    <a:pt x="1150" y="315"/>
                  </a:cubicBezTo>
                  <a:lnTo>
                    <a:pt x="635" y="11"/>
                  </a:lnTo>
                  <a:cubicBezTo>
                    <a:pt x="617" y="4"/>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331;p48">
              <a:extLst>
                <a:ext uri="{FF2B5EF4-FFF2-40B4-BE49-F238E27FC236}">
                  <a16:creationId xmlns:a16="http://schemas.microsoft.com/office/drawing/2014/main" id="{5AF8CE79-5946-51DC-3D36-D055ED0B02C1}"/>
                </a:ext>
              </a:extLst>
            </p:cNvPr>
            <p:cNvSpPr/>
            <p:nvPr/>
          </p:nvSpPr>
          <p:spPr>
            <a:xfrm>
              <a:off x="397600" y="3521925"/>
              <a:ext cx="29800" cy="17525"/>
            </a:xfrm>
            <a:custGeom>
              <a:avLst/>
              <a:gdLst/>
              <a:ahLst/>
              <a:cxnLst/>
              <a:rect l="l" t="t" r="r" b="b"/>
              <a:pathLst>
                <a:path w="1192" h="701" extrusionOk="0">
                  <a:moveTo>
                    <a:pt x="593" y="30"/>
                  </a:moveTo>
                  <a:cubicBezTo>
                    <a:pt x="607" y="30"/>
                    <a:pt x="621" y="38"/>
                    <a:pt x="635" y="45"/>
                  </a:cubicBezTo>
                  <a:cubicBezTo>
                    <a:pt x="635" y="45"/>
                    <a:pt x="1143" y="348"/>
                    <a:pt x="1136" y="383"/>
                  </a:cubicBezTo>
                  <a:lnTo>
                    <a:pt x="656" y="651"/>
                  </a:lnTo>
                  <a:cubicBezTo>
                    <a:pt x="642" y="658"/>
                    <a:pt x="626" y="661"/>
                    <a:pt x="609" y="661"/>
                  </a:cubicBezTo>
                  <a:cubicBezTo>
                    <a:pt x="593" y="661"/>
                    <a:pt x="575" y="658"/>
                    <a:pt x="558" y="651"/>
                  </a:cubicBezTo>
                  <a:cubicBezTo>
                    <a:pt x="558" y="651"/>
                    <a:pt x="50" y="355"/>
                    <a:pt x="57" y="319"/>
                  </a:cubicBezTo>
                  <a:lnTo>
                    <a:pt x="536" y="45"/>
                  </a:lnTo>
                  <a:cubicBezTo>
                    <a:pt x="550" y="38"/>
                    <a:pt x="572" y="30"/>
                    <a:pt x="593" y="30"/>
                  </a:cubicBezTo>
                  <a:close/>
                  <a:moveTo>
                    <a:pt x="589" y="1"/>
                  </a:moveTo>
                  <a:cubicBezTo>
                    <a:pt x="566" y="1"/>
                    <a:pt x="543" y="6"/>
                    <a:pt x="522" y="16"/>
                  </a:cubicBezTo>
                  <a:lnTo>
                    <a:pt x="43" y="284"/>
                  </a:lnTo>
                  <a:cubicBezTo>
                    <a:pt x="22" y="291"/>
                    <a:pt x="8" y="312"/>
                    <a:pt x="1" y="341"/>
                  </a:cubicBezTo>
                  <a:cubicBezTo>
                    <a:pt x="1" y="355"/>
                    <a:pt x="15" y="376"/>
                    <a:pt x="29" y="383"/>
                  </a:cubicBezTo>
                  <a:lnTo>
                    <a:pt x="543" y="686"/>
                  </a:lnTo>
                  <a:cubicBezTo>
                    <a:pt x="558" y="693"/>
                    <a:pt x="579" y="700"/>
                    <a:pt x="600" y="700"/>
                  </a:cubicBezTo>
                  <a:cubicBezTo>
                    <a:pt x="628" y="700"/>
                    <a:pt x="656" y="693"/>
                    <a:pt x="677" y="686"/>
                  </a:cubicBezTo>
                  <a:lnTo>
                    <a:pt x="1157" y="411"/>
                  </a:lnTo>
                  <a:cubicBezTo>
                    <a:pt x="1178" y="404"/>
                    <a:pt x="1192" y="383"/>
                    <a:pt x="1192" y="362"/>
                  </a:cubicBezTo>
                  <a:cubicBezTo>
                    <a:pt x="1192" y="341"/>
                    <a:pt x="1178" y="319"/>
                    <a:pt x="1164" y="312"/>
                  </a:cubicBezTo>
                  <a:lnTo>
                    <a:pt x="656" y="16"/>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332;p48">
              <a:extLst>
                <a:ext uri="{FF2B5EF4-FFF2-40B4-BE49-F238E27FC236}">
                  <a16:creationId xmlns:a16="http://schemas.microsoft.com/office/drawing/2014/main" id="{8035E96E-72A7-2E38-390F-FBA41012327A}"/>
                </a:ext>
              </a:extLst>
            </p:cNvPr>
            <p:cNvSpPr/>
            <p:nvPr/>
          </p:nvSpPr>
          <p:spPr>
            <a:xfrm>
              <a:off x="415575" y="3532675"/>
              <a:ext cx="29450" cy="16675"/>
            </a:xfrm>
            <a:custGeom>
              <a:avLst/>
              <a:gdLst/>
              <a:ahLst/>
              <a:cxnLst/>
              <a:rect l="l" t="t" r="r" b="b"/>
              <a:pathLst>
                <a:path w="1178" h="667" extrusionOk="0">
                  <a:moveTo>
                    <a:pt x="579" y="1"/>
                  </a:moveTo>
                  <a:cubicBezTo>
                    <a:pt x="559" y="1"/>
                    <a:pt x="540" y="6"/>
                    <a:pt x="522" y="16"/>
                  </a:cubicBezTo>
                  <a:lnTo>
                    <a:pt x="43" y="284"/>
                  </a:lnTo>
                  <a:cubicBezTo>
                    <a:pt x="8" y="305"/>
                    <a:pt x="1" y="334"/>
                    <a:pt x="36" y="355"/>
                  </a:cubicBezTo>
                  <a:lnTo>
                    <a:pt x="543" y="651"/>
                  </a:lnTo>
                  <a:cubicBezTo>
                    <a:pt x="561" y="661"/>
                    <a:pt x="580" y="667"/>
                    <a:pt x="601" y="667"/>
                  </a:cubicBezTo>
                  <a:cubicBezTo>
                    <a:pt x="621" y="667"/>
                    <a:pt x="642" y="661"/>
                    <a:pt x="663" y="651"/>
                  </a:cubicBezTo>
                  <a:lnTo>
                    <a:pt x="1136" y="383"/>
                  </a:lnTo>
                  <a:cubicBezTo>
                    <a:pt x="1171" y="362"/>
                    <a:pt x="1178" y="334"/>
                    <a:pt x="1150" y="312"/>
                  </a:cubicBezTo>
                  <a:lnTo>
                    <a:pt x="635" y="16"/>
                  </a:lnTo>
                  <a:cubicBezTo>
                    <a:pt x="617" y="6"/>
                    <a:pt x="598" y="1"/>
                    <a:pt x="57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333;p48">
              <a:extLst>
                <a:ext uri="{FF2B5EF4-FFF2-40B4-BE49-F238E27FC236}">
                  <a16:creationId xmlns:a16="http://schemas.microsoft.com/office/drawing/2014/main" id="{DCECE2FA-6304-CF29-B12D-FD89177F7F03}"/>
                </a:ext>
              </a:extLst>
            </p:cNvPr>
            <p:cNvSpPr/>
            <p:nvPr/>
          </p:nvSpPr>
          <p:spPr>
            <a:xfrm>
              <a:off x="415400" y="3532325"/>
              <a:ext cx="29800" cy="17525"/>
            </a:xfrm>
            <a:custGeom>
              <a:avLst/>
              <a:gdLst/>
              <a:ahLst/>
              <a:cxnLst/>
              <a:rect l="l" t="t" r="r" b="b"/>
              <a:pathLst>
                <a:path w="1192" h="701" extrusionOk="0">
                  <a:moveTo>
                    <a:pt x="593" y="30"/>
                  </a:moveTo>
                  <a:cubicBezTo>
                    <a:pt x="607" y="30"/>
                    <a:pt x="621" y="37"/>
                    <a:pt x="635" y="44"/>
                  </a:cubicBezTo>
                  <a:cubicBezTo>
                    <a:pt x="635" y="44"/>
                    <a:pt x="1143" y="348"/>
                    <a:pt x="1136" y="383"/>
                  </a:cubicBezTo>
                  <a:lnTo>
                    <a:pt x="656" y="651"/>
                  </a:lnTo>
                  <a:cubicBezTo>
                    <a:pt x="642" y="661"/>
                    <a:pt x="626" y="667"/>
                    <a:pt x="609" y="667"/>
                  </a:cubicBezTo>
                  <a:cubicBezTo>
                    <a:pt x="593" y="667"/>
                    <a:pt x="575" y="661"/>
                    <a:pt x="557" y="651"/>
                  </a:cubicBezTo>
                  <a:cubicBezTo>
                    <a:pt x="557" y="651"/>
                    <a:pt x="50" y="355"/>
                    <a:pt x="57" y="319"/>
                  </a:cubicBezTo>
                  <a:lnTo>
                    <a:pt x="536" y="44"/>
                  </a:lnTo>
                  <a:cubicBezTo>
                    <a:pt x="550" y="37"/>
                    <a:pt x="572" y="30"/>
                    <a:pt x="593" y="30"/>
                  </a:cubicBezTo>
                  <a:close/>
                  <a:moveTo>
                    <a:pt x="582" y="0"/>
                  </a:moveTo>
                  <a:cubicBezTo>
                    <a:pt x="559" y="0"/>
                    <a:pt x="536" y="6"/>
                    <a:pt x="515" y="16"/>
                  </a:cubicBezTo>
                  <a:lnTo>
                    <a:pt x="43" y="284"/>
                  </a:lnTo>
                  <a:cubicBezTo>
                    <a:pt x="22" y="298"/>
                    <a:pt x="8" y="319"/>
                    <a:pt x="1" y="341"/>
                  </a:cubicBezTo>
                  <a:cubicBezTo>
                    <a:pt x="1" y="362"/>
                    <a:pt x="15" y="376"/>
                    <a:pt x="29" y="383"/>
                  </a:cubicBezTo>
                  <a:lnTo>
                    <a:pt x="543" y="686"/>
                  </a:lnTo>
                  <a:cubicBezTo>
                    <a:pt x="557" y="693"/>
                    <a:pt x="579" y="700"/>
                    <a:pt x="600" y="700"/>
                  </a:cubicBezTo>
                  <a:cubicBezTo>
                    <a:pt x="628" y="700"/>
                    <a:pt x="649" y="693"/>
                    <a:pt x="677" y="686"/>
                  </a:cubicBezTo>
                  <a:lnTo>
                    <a:pt x="1150" y="411"/>
                  </a:lnTo>
                  <a:cubicBezTo>
                    <a:pt x="1178" y="404"/>
                    <a:pt x="1192" y="383"/>
                    <a:pt x="1192" y="362"/>
                  </a:cubicBezTo>
                  <a:cubicBezTo>
                    <a:pt x="1192" y="341"/>
                    <a:pt x="1178" y="326"/>
                    <a:pt x="1164"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334;p48">
              <a:extLst>
                <a:ext uri="{FF2B5EF4-FFF2-40B4-BE49-F238E27FC236}">
                  <a16:creationId xmlns:a16="http://schemas.microsoft.com/office/drawing/2014/main" id="{50773E31-718E-D24E-591B-59881C8484CA}"/>
                </a:ext>
              </a:extLst>
            </p:cNvPr>
            <p:cNvSpPr/>
            <p:nvPr/>
          </p:nvSpPr>
          <p:spPr>
            <a:xfrm>
              <a:off x="433375" y="3543150"/>
              <a:ext cx="29450" cy="16625"/>
            </a:xfrm>
            <a:custGeom>
              <a:avLst/>
              <a:gdLst/>
              <a:ahLst/>
              <a:cxnLst/>
              <a:rect l="l" t="t" r="r" b="b"/>
              <a:pathLst>
                <a:path w="1178" h="665" extrusionOk="0">
                  <a:moveTo>
                    <a:pt x="588" y="1"/>
                  </a:moveTo>
                  <a:cubicBezTo>
                    <a:pt x="566" y="1"/>
                    <a:pt x="543" y="8"/>
                    <a:pt x="522" y="20"/>
                  </a:cubicBezTo>
                  <a:lnTo>
                    <a:pt x="43" y="288"/>
                  </a:lnTo>
                  <a:cubicBezTo>
                    <a:pt x="8" y="309"/>
                    <a:pt x="1" y="338"/>
                    <a:pt x="36" y="359"/>
                  </a:cubicBezTo>
                  <a:lnTo>
                    <a:pt x="543" y="655"/>
                  </a:lnTo>
                  <a:cubicBezTo>
                    <a:pt x="559" y="661"/>
                    <a:pt x="577" y="665"/>
                    <a:pt x="595" y="665"/>
                  </a:cubicBezTo>
                  <a:cubicBezTo>
                    <a:pt x="617" y="665"/>
                    <a:pt x="640" y="659"/>
                    <a:pt x="663" y="648"/>
                  </a:cubicBezTo>
                  <a:lnTo>
                    <a:pt x="1136" y="380"/>
                  </a:lnTo>
                  <a:cubicBezTo>
                    <a:pt x="1171" y="359"/>
                    <a:pt x="1178" y="330"/>
                    <a:pt x="1150" y="309"/>
                  </a:cubicBezTo>
                  <a:lnTo>
                    <a:pt x="635" y="13"/>
                  </a:lnTo>
                  <a:cubicBezTo>
                    <a:pt x="620" y="4"/>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335;p48">
              <a:extLst>
                <a:ext uri="{FF2B5EF4-FFF2-40B4-BE49-F238E27FC236}">
                  <a16:creationId xmlns:a16="http://schemas.microsoft.com/office/drawing/2014/main" id="{7F069602-39AA-75F3-7F9B-7B8754FC6653}"/>
                </a:ext>
              </a:extLst>
            </p:cNvPr>
            <p:cNvSpPr/>
            <p:nvPr/>
          </p:nvSpPr>
          <p:spPr>
            <a:xfrm>
              <a:off x="433375" y="3542725"/>
              <a:ext cx="29625" cy="17500"/>
            </a:xfrm>
            <a:custGeom>
              <a:avLst/>
              <a:gdLst/>
              <a:ahLst/>
              <a:cxnLst/>
              <a:rect l="l" t="t" r="r" b="b"/>
              <a:pathLst>
                <a:path w="1185" h="700" extrusionOk="0">
                  <a:moveTo>
                    <a:pt x="586" y="37"/>
                  </a:moveTo>
                  <a:cubicBezTo>
                    <a:pt x="600" y="37"/>
                    <a:pt x="621" y="37"/>
                    <a:pt x="635" y="51"/>
                  </a:cubicBezTo>
                  <a:cubicBezTo>
                    <a:pt x="635" y="51"/>
                    <a:pt x="1143" y="347"/>
                    <a:pt x="1136" y="383"/>
                  </a:cubicBezTo>
                  <a:lnTo>
                    <a:pt x="656" y="658"/>
                  </a:lnTo>
                  <a:cubicBezTo>
                    <a:pt x="639" y="665"/>
                    <a:pt x="621" y="668"/>
                    <a:pt x="604" y="668"/>
                  </a:cubicBezTo>
                  <a:cubicBezTo>
                    <a:pt x="587" y="668"/>
                    <a:pt x="572" y="665"/>
                    <a:pt x="558" y="658"/>
                  </a:cubicBezTo>
                  <a:cubicBezTo>
                    <a:pt x="558" y="658"/>
                    <a:pt x="43" y="355"/>
                    <a:pt x="57" y="319"/>
                  </a:cubicBezTo>
                  <a:lnTo>
                    <a:pt x="529" y="51"/>
                  </a:lnTo>
                  <a:cubicBezTo>
                    <a:pt x="550" y="37"/>
                    <a:pt x="572" y="37"/>
                    <a:pt x="586" y="37"/>
                  </a:cubicBezTo>
                  <a:close/>
                  <a:moveTo>
                    <a:pt x="575" y="0"/>
                  </a:moveTo>
                  <a:cubicBezTo>
                    <a:pt x="552" y="0"/>
                    <a:pt x="529" y="6"/>
                    <a:pt x="508" y="16"/>
                  </a:cubicBezTo>
                  <a:lnTo>
                    <a:pt x="36" y="291"/>
                  </a:lnTo>
                  <a:cubicBezTo>
                    <a:pt x="15" y="298"/>
                    <a:pt x="1" y="319"/>
                    <a:pt x="1" y="340"/>
                  </a:cubicBezTo>
                  <a:cubicBezTo>
                    <a:pt x="1" y="362"/>
                    <a:pt x="8" y="383"/>
                    <a:pt x="29" y="390"/>
                  </a:cubicBezTo>
                  <a:lnTo>
                    <a:pt x="536" y="686"/>
                  </a:lnTo>
                  <a:cubicBezTo>
                    <a:pt x="558" y="700"/>
                    <a:pt x="579" y="700"/>
                    <a:pt x="600" y="700"/>
                  </a:cubicBezTo>
                  <a:cubicBezTo>
                    <a:pt x="621" y="700"/>
                    <a:pt x="642" y="700"/>
                    <a:pt x="663" y="686"/>
                  </a:cubicBezTo>
                  <a:lnTo>
                    <a:pt x="1143" y="418"/>
                  </a:lnTo>
                  <a:cubicBezTo>
                    <a:pt x="1164" y="404"/>
                    <a:pt x="1178" y="383"/>
                    <a:pt x="1185" y="362"/>
                  </a:cubicBezTo>
                  <a:cubicBezTo>
                    <a:pt x="1185" y="340"/>
                    <a:pt x="1171" y="326"/>
                    <a:pt x="1157" y="319"/>
                  </a:cubicBezTo>
                  <a:lnTo>
                    <a:pt x="642" y="16"/>
                  </a:lnTo>
                  <a:cubicBezTo>
                    <a:pt x="621" y="6"/>
                    <a:pt x="598"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336;p48">
              <a:extLst>
                <a:ext uri="{FF2B5EF4-FFF2-40B4-BE49-F238E27FC236}">
                  <a16:creationId xmlns:a16="http://schemas.microsoft.com/office/drawing/2014/main" id="{DB63B19E-E943-9F7A-CC83-FB955287C5A0}"/>
                </a:ext>
              </a:extLst>
            </p:cNvPr>
            <p:cNvSpPr/>
            <p:nvPr/>
          </p:nvSpPr>
          <p:spPr>
            <a:xfrm>
              <a:off x="451175" y="3553625"/>
              <a:ext cx="29450" cy="16650"/>
            </a:xfrm>
            <a:custGeom>
              <a:avLst/>
              <a:gdLst/>
              <a:ahLst/>
              <a:cxnLst/>
              <a:rect l="l" t="t" r="r" b="b"/>
              <a:pathLst>
                <a:path w="1178" h="666" extrusionOk="0">
                  <a:moveTo>
                    <a:pt x="585" y="0"/>
                  </a:moveTo>
                  <a:cubicBezTo>
                    <a:pt x="563" y="0"/>
                    <a:pt x="542" y="6"/>
                    <a:pt x="522" y="17"/>
                  </a:cubicBezTo>
                  <a:lnTo>
                    <a:pt x="43" y="285"/>
                  </a:lnTo>
                  <a:cubicBezTo>
                    <a:pt x="8" y="306"/>
                    <a:pt x="1" y="334"/>
                    <a:pt x="36" y="356"/>
                  </a:cubicBezTo>
                  <a:lnTo>
                    <a:pt x="543" y="652"/>
                  </a:lnTo>
                  <a:cubicBezTo>
                    <a:pt x="559" y="661"/>
                    <a:pt x="577" y="665"/>
                    <a:pt x="595" y="665"/>
                  </a:cubicBezTo>
                  <a:cubicBezTo>
                    <a:pt x="617" y="665"/>
                    <a:pt x="640" y="659"/>
                    <a:pt x="663" y="652"/>
                  </a:cubicBezTo>
                  <a:lnTo>
                    <a:pt x="1136" y="377"/>
                  </a:lnTo>
                  <a:cubicBezTo>
                    <a:pt x="1171" y="356"/>
                    <a:pt x="1178" y="327"/>
                    <a:pt x="1150" y="313"/>
                  </a:cubicBezTo>
                  <a:lnTo>
                    <a:pt x="635" y="10"/>
                  </a:lnTo>
                  <a:cubicBezTo>
                    <a:pt x="619" y="4"/>
                    <a:pt x="602" y="0"/>
                    <a:pt x="58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337;p48">
              <a:extLst>
                <a:ext uri="{FF2B5EF4-FFF2-40B4-BE49-F238E27FC236}">
                  <a16:creationId xmlns:a16="http://schemas.microsoft.com/office/drawing/2014/main" id="{DEEF6FBF-BDA7-0EEC-EBE3-89F36809CEEC}"/>
                </a:ext>
              </a:extLst>
            </p:cNvPr>
            <p:cNvSpPr/>
            <p:nvPr/>
          </p:nvSpPr>
          <p:spPr>
            <a:xfrm>
              <a:off x="451000" y="3553300"/>
              <a:ext cx="29625" cy="17500"/>
            </a:xfrm>
            <a:custGeom>
              <a:avLst/>
              <a:gdLst/>
              <a:ahLst/>
              <a:cxnLst/>
              <a:rect l="l" t="t" r="r" b="b"/>
              <a:pathLst>
                <a:path w="1185" h="700" extrusionOk="0">
                  <a:moveTo>
                    <a:pt x="593" y="30"/>
                  </a:moveTo>
                  <a:cubicBezTo>
                    <a:pt x="607" y="30"/>
                    <a:pt x="621" y="37"/>
                    <a:pt x="628" y="44"/>
                  </a:cubicBezTo>
                  <a:cubicBezTo>
                    <a:pt x="628" y="44"/>
                    <a:pt x="1143" y="340"/>
                    <a:pt x="1128" y="383"/>
                  </a:cubicBezTo>
                  <a:lnTo>
                    <a:pt x="656" y="651"/>
                  </a:lnTo>
                  <a:cubicBezTo>
                    <a:pt x="639" y="658"/>
                    <a:pt x="621" y="661"/>
                    <a:pt x="604" y="661"/>
                  </a:cubicBezTo>
                  <a:cubicBezTo>
                    <a:pt x="587" y="661"/>
                    <a:pt x="572" y="658"/>
                    <a:pt x="557" y="651"/>
                  </a:cubicBezTo>
                  <a:cubicBezTo>
                    <a:pt x="557" y="651"/>
                    <a:pt x="43" y="355"/>
                    <a:pt x="57" y="312"/>
                  </a:cubicBezTo>
                  <a:lnTo>
                    <a:pt x="529" y="44"/>
                  </a:lnTo>
                  <a:cubicBezTo>
                    <a:pt x="550" y="37"/>
                    <a:pt x="572" y="30"/>
                    <a:pt x="586" y="30"/>
                  </a:cubicBezTo>
                  <a:close/>
                  <a:moveTo>
                    <a:pt x="582" y="0"/>
                  </a:moveTo>
                  <a:cubicBezTo>
                    <a:pt x="559" y="0"/>
                    <a:pt x="536" y="6"/>
                    <a:pt x="515" y="16"/>
                  </a:cubicBezTo>
                  <a:lnTo>
                    <a:pt x="36" y="284"/>
                  </a:lnTo>
                  <a:cubicBezTo>
                    <a:pt x="15" y="291"/>
                    <a:pt x="1" y="312"/>
                    <a:pt x="1" y="340"/>
                  </a:cubicBezTo>
                  <a:cubicBezTo>
                    <a:pt x="1" y="355"/>
                    <a:pt x="8" y="376"/>
                    <a:pt x="29" y="383"/>
                  </a:cubicBezTo>
                  <a:lnTo>
                    <a:pt x="536" y="679"/>
                  </a:lnTo>
                  <a:cubicBezTo>
                    <a:pt x="557" y="693"/>
                    <a:pt x="579" y="700"/>
                    <a:pt x="600" y="700"/>
                  </a:cubicBezTo>
                  <a:cubicBezTo>
                    <a:pt x="621" y="700"/>
                    <a:pt x="649" y="693"/>
                    <a:pt x="670" y="686"/>
                  </a:cubicBezTo>
                  <a:lnTo>
                    <a:pt x="1150" y="411"/>
                  </a:lnTo>
                  <a:cubicBezTo>
                    <a:pt x="1171" y="404"/>
                    <a:pt x="1185" y="383"/>
                    <a:pt x="1185" y="362"/>
                  </a:cubicBezTo>
                  <a:cubicBezTo>
                    <a:pt x="1185" y="340"/>
                    <a:pt x="1178" y="319"/>
                    <a:pt x="1157" y="312"/>
                  </a:cubicBezTo>
                  <a:lnTo>
                    <a:pt x="649" y="16"/>
                  </a:lnTo>
                  <a:cubicBezTo>
                    <a:pt x="628" y="6"/>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338;p48">
              <a:extLst>
                <a:ext uri="{FF2B5EF4-FFF2-40B4-BE49-F238E27FC236}">
                  <a16:creationId xmlns:a16="http://schemas.microsoft.com/office/drawing/2014/main" id="{5C8D7B93-4D0C-0698-3CE6-D09FA868A56E}"/>
                </a:ext>
              </a:extLst>
            </p:cNvPr>
            <p:cNvSpPr/>
            <p:nvPr/>
          </p:nvSpPr>
          <p:spPr>
            <a:xfrm>
              <a:off x="468975" y="3564050"/>
              <a:ext cx="29450" cy="16700"/>
            </a:xfrm>
            <a:custGeom>
              <a:avLst/>
              <a:gdLst/>
              <a:ahLst/>
              <a:cxnLst/>
              <a:rect l="l" t="t" r="r" b="b"/>
              <a:pathLst>
                <a:path w="1178" h="668" extrusionOk="0">
                  <a:moveTo>
                    <a:pt x="578" y="0"/>
                  </a:moveTo>
                  <a:cubicBezTo>
                    <a:pt x="557" y="0"/>
                    <a:pt x="536" y="6"/>
                    <a:pt x="515" y="16"/>
                  </a:cubicBezTo>
                  <a:lnTo>
                    <a:pt x="43" y="284"/>
                  </a:lnTo>
                  <a:cubicBezTo>
                    <a:pt x="8" y="305"/>
                    <a:pt x="1" y="340"/>
                    <a:pt x="36" y="355"/>
                  </a:cubicBezTo>
                  <a:lnTo>
                    <a:pt x="543" y="658"/>
                  </a:lnTo>
                  <a:cubicBezTo>
                    <a:pt x="559" y="664"/>
                    <a:pt x="576" y="667"/>
                    <a:pt x="594" y="667"/>
                  </a:cubicBezTo>
                  <a:cubicBezTo>
                    <a:pt x="615" y="667"/>
                    <a:pt x="637" y="662"/>
                    <a:pt x="656" y="651"/>
                  </a:cubicBezTo>
                  <a:lnTo>
                    <a:pt x="1136" y="383"/>
                  </a:lnTo>
                  <a:cubicBezTo>
                    <a:pt x="1171" y="362"/>
                    <a:pt x="1178" y="326"/>
                    <a:pt x="1143" y="312"/>
                  </a:cubicBezTo>
                  <a:lnTo>
                    <a:pt x="635" y="16"/>
                  </a:lnTo>
                  <a:cubicBezTo>
                    <a:pt x="617" y="6"/>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339;p48">
              <a:extLst>
                <a:ext uri="{FF2B5EF4-FFF2-40B4-BE49-F238E27FC236}">
                  <a16:creationId xmlns:a16="http://schemas.microsoft.com/office/drawing/2014/main" id="{E88EE714-E40F-47FE-FB6E-98AE3C950644}"/>
                </a:ext>
              </a:extLst>
            </p:cNvPr>
            <p:cNvSpPr/>
            <p:nvPr/>
          </p:nvSpPr>
          <p:spPr>
            <a:xfrm>
              <a:off x="468800" y="3563700"/>
              <a:ext cx="29800" cy="17500"/>
            </a:xfrm>
            <a:custGeom>
              <a:avLst/>
              <a:gdLst/>
              <a:ahLst/>
              <a:cxnLst/>
              <a:rect l="l" t="t" r="r" b="b"/>
              <a:pathLst>
                <a:path w="1192" h="700" extrusionOk="0">
                  <a:moveTo>
                    <a:pt x="593" y="30"/>
                  </a:moveTo>
                  <a:cubicBezTo>
                    <a:pt x="607" y="30"/>
                    <a:pt x="621" y="37"/>
                    <a:pt x="635" y="44"/>
                  </a:cubicBezTo>
                  <a:cubicBezTo>
                    <a:pt x="635" y="44"/>
                    <a:pt x="1143" y="347"/>
                    <a:pt x="1135" y="383"/>
                  </a:cubicBezTo>
                  <a:lnTo>
                    <a:pt x="656" y="650"/>
                  </a:lnTo>
                  <a:cubicBezTo>
                    <a:pt x="642" y="661"/>
                    <a:pt x="624" y="666"/>
                    <a:pt x="607" y="666"/>
                  </a:cubicBezTo>
                  <a:cubicBezTo>
                    <a:pt x="589" y="666"/>
                    <a:pt x="572" y="661"/>
                    <a:pt x="557" y="650"/>
                  </a:cubicBezTo>
                  <a:cubicBezTo>
                    <a:pt x="557" y="650"/>
                    <a:pt x="50" y="354"/>
                    <a:pt x="57" y="319"/>
                  </a:cubicBezTo>
                  <a:lnTo>
                    <a:pt x="536" y="44"/>
                  </a:lnTo>
                  <a:cubicBezTo>
                    <a:pt x="550" y="37"/>
                    <a:pt x="572" y="30"/>
                    <a:pt x="593" y="30"/>
                  </a:cubicBezTo>
                  <a:close/>
                  <a:moveTo>
                    <a:pt x="582" y="0"/>
                  </a:moveTo>
                  <a:cubicBezTo>
                    <a:pt x="559" y="0"/>
                    <a:pt x="536" y="5"/>
                    <a:pt x="515" y="16"/>
                  </a:cubicBezTo>
                  <a:lnTo>
                    <a:pt x="43" y="284"/>
                  </a:lnTo>
                  <a:cubicBezTo>
                    <a:pt x="15" y="298"/>
                    <a:pt x="1" y="319"/>
                    <a:pt x="1" y="340"/>
                  </a:cubicBezTo>
                  <a:cubicBezTo>
                    <a:pt x="1" y="361"/>
                    <a:pt x="15" y="376"/>
                    <a:pt x="29" y="383"/>
                  </a:cubicBezTo>
                  <a:lnTo>
                    <a:pt x="543" y="686"/>
                  </a:lnTo>
                  <a:cubicBezTo>
                    <a:pt x="557" y="693"/>
                    <a:pt x="579" y="700"/>
                    <a:pt x="600" y="700"/>
                  </a:cubicBezTo>
                  <a:cubicBezTo>
                    <a:pt x="628" y="700"/>
                    <a:pt x="656" y="693"/>
                    <a:pt x="677" y="679"/>
                  </a:cubicBezTo>
                  <a:lnTo>
                    <a:pt x="1150" y="411"/>
                  </a:lnTo>
                  <a:cubicBezTo>
                    <a:pt x="1171" y="404"/>
                    <a:pt x="1185" y="383"/>
                    <a:pt x="1192" y="361"/>
                  </a:cubicBezTo>
                  <a:cubicBezTo>
                    <a:pt x="1192" y="340"/>
                    <a:pt x="1178" y="326"/>
                    <a:pt x="1164"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340;p48">
              <a:extLst>
                <a:ext uri="{FF2B5EF4-FFF2-40B4-BE49-F238E27FC236}">
                  <a16:creationId xmlns:a16="http://schemas.microsoft.com/office/drawing/2014/main" id="{23F6E23F-A881-4F7A-E961-B6571AE6177A}"/>
                </a:ext>
              </a:extLst>
            </p:cNvPr>
            <p:cNvSpPr/>
            <p:nvPr/>
          </p:nvSpPr>
          <p:spPr>
            <a:xfrm>
              <a:off x="486775" y="3574450"/>
              <a:ext cx="29275" cy="16675"/>
            </a:xfrm>
            <a:custGeom>
              <a:avLst/>
              <a:gdLst/>
              <a:ahLst/>
              <a:cxnLst/>
              <a:rect l="l" t="t" r="r" b="b"/>
              <a:pathLst>
                <a:path w="1171" h="667" extrusionOk="0">
                  <a:moveTo>
                    <a:pt x="578" y="0"/>
                  </a:moveTo>
                  <a:cubicBezTo>
                    <a:pt x="557" y="0"/>
                    <a:pt x="536" y="5"/>
                    <a:pt x="515" y="16"/>
                  </a:cubicBezTo>
                  <a:lnTo>
                    <a:pt x="43" y="284"/>
                  </a:lnTo>
                  <a:cubicBezTo>
                    <a:pt x="8" y="305"/>
                    <a:pt x="1" y="333"/>
                    <a:pt x="29" y="354"/>
                  </a:cubicBezTo>
                  <a:lnTo>
                    <a:pt x="543" y="650"/>
                  </a:lnTo>
                  <a:cubicBezTo>
                    <a:pt x="561" y="661"/>
                    <a:pt x="580" y="666"/>
                    <a:pt x="600" y="666"/>
                  </a:cubicBezTo>
                  <a:cubicBezTo>
                    <a:pt x="619" y="666"/>
                    <a:pt x="639" y="661"/>
                    <a:pt x="656" y="650"/>
                  </a:cubicBezTo>
                  <a:lnTo>
                    <a:pt x="1135" y="383"/>
                  </a:lnTo>
                  <a:cubicBezTo>
                    <a:pt x="1171" y="361"/>
                    <a:pt x="1171"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341;p48">
              <a:extLst>
                <a:ext uri="{FF2B5EF4-FFF2-40B4-BE49-F238E27FC236}">
                  <a16:creationId xmlns:a16="http://schemas.microsoft.com/office/drawing/2014/main" id="{5359252A-8F2F-0185-A61B-A5BC565EA0BE}"/>
                </a:ext>
              </a:extLst>
            </p:cNvPr>
            <p:cNvSpPr/>
            <p:nvPr/>
          </p:nvSpPr>
          <p:spPr>
            <a:xfrm>
              <a:off x="486600" y="3574100"/>
              <a:ext cx="29800" cy="17500"/>
            </a:xfrm>
            <a:custGeom>
              <a:avLst/>
              <a:gdLst/>
              <a:ahLst/>
              <a:cxnLst/>
              <a:rect l="l" t="t" r="r" b="b"/>
              <a:pathLst>
                <a:path w="1192" h="700" extrusionOk="0">
                  <a:moveTo>
                    <a:pt x="593" y="37"/>
                  </a:moveTo>
                  <a:cubicBezTo>
                    <a:pt x="607" y="37"/>
                    <a:pt x="621" y="37"/>
                    <a:pt x="635" y="51"/>
                  </a:cubicBezTo>
                  <a:cubicBezTo>
                    <a:pt x="635" y="51"/>
                    <a:pt x="1142" y="347"/>
                    <a:pt x="1135" y="383"/>
                  </a:cubicBezTo>
                  <a:lnTo>
                    <a:pt x="656" y="657"/>
                  </a:lnTo>
                  <a:cubicBezTo>
                    <a:pt x="642" y="664"/>
                    <a:pt x="624" y="668"/>
                    <a:pt x="607" y="668"/>
                  </a:cubicBezTo>
                  <a:cubicBezTo>
                    <a:pt x="589" y="668"/>
                    <a:pt x="571" y="664"/>
                    <a:pt x="557" y="657"/>
                  </a:cubicBezTo>
                  <a:cubicBezTo>
                    <a:pt x="557" y="657"/>
                    <a:pt x="50" y="354"/>
                    <a:pt x="57" y="319"/>
                  </a:cubicBezTo>
                  <a:lnTo>
                    <a:pt x="536" y="51"/>
                  </a:lnTo>
                  <a:cubicBezTo>
                    <a:pt x="550" y="37"/>
                    <a:pt x="571" y="37"/>
                    <a:pt x="593" y="37"/>
                  </a:cubicBezTo>
                  <a:close/>
                  <a:moveTo>
                    <a:pt x="582" y="0"/>
                  </a:moveTo>
                  <a:cubicBezTo>
                    <a:pt x="559" y="0"/>
                    <a:pt x="536" y="5"/>
                    <a:pt x="515" y="16"/>
                  </a:cubicBezTo>
                  <a:lnTo>
                    <a:pt x="36" y="291"/>
                  </a:lnTo>
                  <a:cubicBezTo>
                    <a:pt x="15" y="298"/>
                    <a:pt x="0" y="319"/>
                    <a:pt x="0" y="340"/>
                  </a:cubicBezTo>
                  <a:cubicBezTo>
                    <a:pt x="0" y="361"/>
                    <a:pt x="15" y="383"/>
                    <a:pt x="29" y="390"/>
                  </a:cubicBezTo>
                  <a:lnTo>
                    <a:pt x="536" y="686"/>
                  </a:lnTo>
                  <a:cubicBezTo>
                    <a:pt x="557" y="700"/>
                    <a:pt x="579" y="700"/>
                    <a:pt x="600" y="700"/>
                  </a:cubicBezTo>
                  <a:cubicBezTo>
                    <a:pt x="628" y="700"/>
                    <a:pt x="649" y="700"/>
                    <a:pt x="670" y="686"/>
                  </a:cubicBezTo>
                  <a:lnTo>
                    <a:pt x="1150" y="418"/>
                  </a:lnTo>
                  <a:cubicBezTo>
                    <a:pt x="1171" y="404"/>
                    <a:pt x="1185" y="390"/>
                    <a:pt x="1192" y="361"/>
                  </a:cubicBezTo>
                  <a:cubicBezTo>
                    <a:pt x="1192" y="347"/>
                    <a:pt x="1178" y="326"/>
                    <a:pt x="1164" y="319"/>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342;p48">
              <a:extLst>
                <a:ext uri="{FF2B5EF4-FFF2-40B4-BE49-F238E27FC236}">
                  <a16:creationId xmlns:a16="http://schemas.microsoft.com/office/drawing/2014/main" id="{0180D4F3-E77D-45DF-C540-980737ED7D0F}"/>
                </a:ext>
              </a:extLst>
            </p:cNvPr>
            <p:cNvSpPr/>
            <p:nvPr/>
          </p:nvSpPr>
          <p:spPr>
            <a:xfrm>
              <a:off x="504575" y="3584850"/>
              <a:ext cx="29450" cy="16700"/>
            </a:xfrm>
            <a:custGeom>
              <a:avLst/>
              <a:gdLst/>
              <a:ahLst/>
              <a:cxnLst/>
              <a:rect l="l" t="t" r="r" b="b"/>
              <a:pathLst>
                <a:path w="1178" h="668" extrusionOk="0">
                  <a:moveTo>
                    <a:pt x="578" y="0"/>
                  </a:moveTo>
                  <a:cubicBezTo>
                    <a:pt x="557" y="0"/>
                    <a:pt x="536" y="5"/>
                    <a:pt x="515" y="16"/>
                  </a:cubicBezTo>
                  <a:lnTo>
                    <a:pt x="36" y="291"/>
                  </a:lnTo>
                  <a:cubicBezTo>
                    <a:pt x="8" y="305"/>
                    <a:pt x="1" y="340"/>
                    <a:pt x="29" y="354"/>
                  </a:cubicBezTo>
                  <a:lnTo>
                    <a:pt x="536" y="657"/>
                  </a:lnTo>
                  <a:cubicBezTo>
                    <a:pt x="557" y="664"/>
                    <a:pt x="579" y="668"/>
                    <a:pt x="599" y="668"/>
                  </a:cubicBezTo>
                  <a:cubicBezTo>
                    <a:pt x="619" y="668"/>
                    <a:pt x="638" y="664"/>
                    <a:pt x="656" y="657"/>
                  </a:cubicBezTo>
                  <a:lnTo>
                    <a:pt x="1135" y="383"/>
                  </a:lnTo>
                  <a:cubicBezTo>
                    <a:pt x="1171" y="361"/>
                    <a:pt x="1178" y="333"/>
                    <a:pt x="1143" y="312"/>
                  </a:cubicBezTo>
                  <a:lnTo>
                    <a:pt x="635" y="16"/>
                  </a:lnTo>
                  <a:cubicBezTo>
                    <a:pt x="617" y="5"/>
                    <a:pt x="598" y="0"/>
                    <a:pt x="57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343;p48">
              <a:extLst>
                <a:ext uri="{FF2B5EF4-FFF2-40B4-BE49-F238E27FC236}">
                  <a16:creationId xmlns:a16="http://schemas.microsoft.com/office/drawing/2014/main" id="{E381CA1D-2F01-2E28-B320-F553FE33D395}"/>
                </a:ext>
              </a:extLst>
            </p:cNvPr>
            <p:cNvSpPr/>
            <p:nvPr/>
          </p:nvSpPr>
          <p:spPr>
            <a:xfrm>
              <a:off x="504400" y="3584475"/>
              <a:ext cx="29800" cy="17525"/>
            </a:xfrm>
            <a:custGeom>
              <a:avLst/>
              <a:gdLst/>
              <a:ahLst/>
              <a:cxnLst/>
              <a:rect l="l" t="t" r="r" b="b"/>
              <a:pathLst>
                <a:path w="1192" h="701" extrusionOk="0">
                  <a:moveTo>
                    <a:pt x="593" y="38"/>
                  </a:moveTo>
                  <a:cubicBezTo>
                    <a:pt x="607" y="38"/>
                    <a:pt x="621" y="45"/>
                    <a:pt x="635" y="52"/>
                  </a:cubicBezTo>
                  <a:cubicBezTo>
                    <a:pt x="635" y="52"/>
                    <a:pt x="1142" y="348"/>
                    <a:pt x="1135" y="390"/>
                  </a:cubicBezTo>
                  <a:lnTo>
                    <a:pt x="656" y="658"/>
                  </a:lnTo>
                  <a:cubicBezTo>
                    <a:pt x="638" y="665"/>
                    <a:pt x="621" y="669"/>
                    <a:pt x="604" y="669"/>
                  </a:cubicBezTo>
                  <a:cubicBezTo>
                    <a:pt x="587" y="669"/>
                    <a:pt x="571" y="665"/>
                    <a:pt x="557" y="658"/>
                  </a:cubicBezTo>
                  <a:cubicBezTo>
                    <a:pt x="557" y="658"/>
                    <a:pt x="50" y="355"/>
                    <a:pt x="57" y="320"/>
                  </a:cubicBezTo>
                  <a:lnTo>
                    <a:pt x="529" y="52"/>
                  </a:lnTo>
                  <a:cubicBezTo>
                    <a:pt x="550" y="38"/>
                    <a:pt x="571" y="38"/>
                    <a:pt x="593" y="38"/>
                  </a:cubicBezTo>
                  <a:close/>
                  <a:moveTo>
                    <a:pt x="582" y="1"/>
                  </a:moveTo>
                  <a:cubicBezTo>
                    <a:pt x="559" y="1"/>
                    <a:pt x="536" y="6"/>
                    <a:pt x="515" y="17"/>
                  </a:cubicBezTo>
                  <a:lnTo>
                    <a:pt x="36" y="292"/>
                  </a:lnTo>
                  <a:cubicBezTo>
                    <a:pt x="15" y="299"/>
                    <a:pt x="0" y="320"/>
                    <a:pt x="0" y="341"/>
                  </a:cubicBezTo>
                  <a:cubicBezTo>
                    <a:pt x="0" y="362"/>
                    <a:pt x="15" y="383"/>
                    <a:pt x="29" y="390"/>
                  </a:cubicBezTo>
                  <a:lnTo>
                    <a:pt x="536" y="687"/>
                  </a:lnTo>
                  <a:cubicBezTo>
                    <a:pt x="557" y="701"/>
                    <a:pt x="579" y="701"/>
                    <a:pt x="600" y="701"/>
                  </a:cubicBezTo>
                  <a:cubicBezTo>
                    <a:pt x="621" y="701"/>
                    <a:pt x="649" y="701"/>
                    <a:pt x="670" y="687"/>
                  </a:cubicBezTo>
                  <a:lnTo>
                    <a:pt x="1150" y="419"/>
                  </a:lnTo>
                  <a:cubicBezTo>
                    <a:pt x="1171" y="405"/>
                    <a:pt x="1185" y="390"/>
                    <a:pt x="1185" y="362"/>
                  </a:cubicBezTo>
                  <a:cubicBezTo>
                    <a:pt x="1192" y="348"/>
                    <a:pt x="1178" y="327"/>
                    <a:pt x="1164" y="320"/>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344;p48">
              <a:extLst>
                <a:ext uri="{FF2B5EF4-FFF2-40B4-BE49-F238E27FC236}">
                  <a16:creationId xmlns:a16="http://schemas.microsoft.com/office/drawing/2014/main" id="{092E5CF3-F229-5177-B2C9-0D3A9CBBAB59}"/>
                </a:ext>
              </a:extLst>
            </p:cNvPr>
            <p:cNvSpPr/>
            <p:nvPr/>
          </p:nvSpPr>
          <p:spPr>
            <a:xfrm>
              <a:off x="522375" y="3595375"/>
              <a:ext cx="29275" cy="16575"/>
            </a:xfrm>
            <a:custGeom>
              <a:avLst/>
              <a:gdLst/>
              <a:ahLst/>
              <a:cxnLst/>
              <a:rect l="l" t="t" r="r" b="b"/>
              <a:pathLst>
                <a:path w="1171" h="663" extrusionOk="0">
                  <a:moveTo>
                    <a:pt x="575" y="0"/>
                  </a:moveTo>
                  <a:cubicBezTo>
                    <a:pt x="554" y="0"/>
                    <a:pt x="533" y="4"/>
                    <a:pt x="515" y="11"/>
                  </a:cubicBezTo>
                  <a:lnTo>
                    <a:pt x="43" y="286"/>
                  </a:lnTo>
                  <a:cubicBezTo>
                    <a:pt x="8" y="307"/>
                    <a:pt x="1" y="335"/>
                    <a:pt x="29" y="349"/>
                  </a:cubicBezTo>
                  <a:lnTo>
                    <a:pt x="536" y="652"/>
                  </a:lnTo>
                  <a:cubicBezTo>
                    <a:pt x="557" y="659"/>
                    <a:pt x="579" y="663"/>
                    <a:pt x="599" y="663"/>
                  </a:cubicBezTo>
                  <a:cubicBezTo>
                    <a:pt x="619" y="663"/>
                    <a:pt x="638" y="659"/>
                    <a:pt x="656" y="652"/>
                  </a:cubicBezTo>
                  <a:lnTo>
                    <a:pt x="1135" y="377"/>
                  </a:lnTo>
                  <a:cubicBezTo>
                    <a:pt x="1171" y="363"/>
                    <a:pt x="1171" y="328"/>
                    <a:pt x="1142" y="314"/>
                  </a:cubicBezTo>
                  <a:lnTo>
                    <a:pt x="635" y="11"/>
                  </a:lnTo>
                  <a:cubicBezTo>
                    <a:pt x="617" y="4"/>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345;p48">
              <a:extLst>
                <a:ext uri="{FF2B5EF4-FFF2-40B4-BE49-F238E27FC236}">
                  <a16:creationId xmlns:a16="http://schemas.microsoft.com/office/drawing/2014/main" id="{9B76BA64-0D8F-2821-4996-4840913EDE8C}"/>
                </a:ext>
              </a:extLst>
            </p:cNvPr>
            <p:cNvSpPr/>
            <p:nvPr/>
          </p:nvSpPr>
          <p:spPr>
            <a:xfrm>
              <a:off x="522200" y="3595050"/>
              <a:ext cx="29800" cy="17525"/>
            </a:xfrm>
            <a:custGeom>
              <a:avLst/>
              <a:gdLst/>
              <a:ahLst/>
              <a:cxnLst/>
              <a:rect l="l" t="t" r="r" b="b"/>
              <a:pathLst>
                <a:path w="1192" h="701" extrusionOk="0">
                  <a:moveTo>
                    <a:pt x="586" y="31"/>
                  </a:moveTo>
                  <a:cubicBezTo>
                    <a:pt x="607" y="31"/>
                    <a:pt x="621" y="38"/>
                    <a:pt x="635" y="45"/>
                  </a:cubicBezTo>
                  <a:cubicBezTo>
                    <a:pt x="635" y="45"/>
                    <a:pt x="1142" y="341"/>
                    <a:pt x="1135" y="383"/>
                  </a:cubicBezTo>
                  <a:lnTo>
                    <a:pt x="656" y="651"/>
                  </a:lnTo>
                  <a:cubicBezTo>
                    <a:pt x="638" y="658"/>
                    <a:pt x="621" y="662"/>
                    <a:pt x="604" y="662"/>
                  </a:cubicBezTo>
                  <a:cubicBezTo>
                    <a:pt x="587" y="662"/>
                    <a:pt x="571" y="658"/>
                    <a:pt x="557" y="651"/>
                  </a:cubicBezTo>
                  <a:cubicBezTo>
                    <a:pt x="557" y="651"/>
                    <a:pt x="43" y="355"/>
                    <a:pt x="57" y="313"/>
                  </a:cubicBezTo>
                  <a:lnTo>
                    <a:pt x="536" y="45"/>
                  </a:lnTo>
                  <a:cubicBezTo>
                    <a:pt x="550" y="38"/>
                    <a:pt x="571" y="31"/>
                    <a:pt x="586" y="31"/>
                  </a:cubicBezTo>
                  <a:close/>
                  <a:moveTo>
                    <a:pt x="582" y="1"/>
                  </a:moveTo>
                  <a:cubicBezTo>
                    <a:pt x="559" y="1"/>
                    <a:pt x="536" y="6"/>
                    <a:pt x="515" y="17"/>
                  </a:cubicBezTo>
                  <a:lnTo>
                    <a:pt x="36" y="285"/>
                  </a:lnTo>
                  <a:cubicBezTo>
                    <a:pt x="15" y="292"/>
                    <a:pt x="0" y="313"/>
                    <a:pt x="0" y="341"/>
                  </a:cubicBezTo>
                  <a:cubicBezTo>
                    <a:pt x="0" y="355"/>
                    <a:pt x="8" y="376"/>
                    <a:pt x="29" y="383"/>
                  </a:cubicBezTo>
                  <a:lnTo>
                    <a:pt x="536" y="679"/>
                  </a:lnTo>
                  <a:cubicBezTo>
                    <a:pt x="557" y="694"/>
                    <a:pt x="578" y="701"/>
                    <a:pt x="600" y="701"/>
                  </a:cubicBezTo>
                  <a:cubicBezTo>
                    <a:pt x="621" y="701"/>
                    <a:pt x="649" y="694"/>
                    <a:pt x="670" y="679"/>
                  </a:cubicBezTo>
                  <a:lnTo>
                    <a:pt x="1149" y="412"/>
                  </a:lnTo>
                  <a:cubicBezTo>
                    <a:pt x="1171" y="405"/>
                    <a:pt x="1185" y="383"/>
                    <a:pt x="1192" y="355"/>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346;p48">
              <a:extLst>
                <a:ext uri="{FF2B5EF4-FFF2-40B4-BE49-F238E27FC236}">
                  <a16:creationId xmlns:a16="http://schemas.microsoft.com/office/drawing/2014/main" id="{71645772-B082-CCBD-3F97-8E81A58031C8}"/>
                </a:ext>
              </a:extLst>
            </p:cNvPr>
            <p:cNvSpPr/>
            <p:nvPr/>
          </p:nvSpPr>
          <p:spPr>
            <a:xfrm>
              <a:off x="540175" y="3605800"/>
              <a:ext cx="29275" cy="16700"/>
            </a:xfrm>
            <a:custGeom>
              <a:avLst/>
              <a:gdLst/>
              <a:ahLst/>
              <a:cxnLst/>
              <a:rect l="l" t="t" r="r" b="b"/>
              <a:pathLst>
                <a:path w="1171" h="668" extrusionOk="0">
                  <a:moveTo>
                    <a:pt x="575" y="1"/>
                  </a:moveTo>
                  <a:cubicBezTo>
                    <a:pt x="554" y="1"/>
                    <a:pt x="533" y="6"/>
                    <a:pt x="515" y="17"/>
                  </a:cubicBezTo>
                  <a:lnTo>
                    <a:pt x="36" y="285"/>
                  </a:lnTo>
                  <a:cubicBezTo>
                    <a:pt x="0" y="306"/>
                    <a:pt x="0" y="334"/>
                    <a:pt x="29" y="355"/>
                  </a:cubicBezTo>
                  <a:lnTo>
                    <a:pt x="536" y="651"/>
                  </a:lnTo>
                  <a:cubicBezTo>
                    <a:pt x="557" y="662"/>
                    <a:pt x="579" y="667"/>
                    <a:pt x="599" y="667"/>
                  </a:cubicBezTo>
                  <a:cubicBezTo>
                    <a:pt x="619" y="667"/>
                    <a:pt x="638" y="662"/>
                    <a:pt x="656" y="651"/>
                  </a:cubicBezTo>
                  <a:lnTo>
                    <a:pt x="1135" y="383"/>
                  </a:lnTo>
                  <a:cubicBezTo>
                    <a:pt x="1171" y="362"/>
                    <a:pt x="1171" y="327"/>
                    <a:pt x="1142" y="313"/>
                  </a:cubicBezTo>
                  <a:lnTo>
                    <a:pt x="635" y="17"/>
                  </a:lnTo>
                  <a:cubicBezTo>
                    <a:pt x="617" y="6"/>
                    <a:pt x="596" y="1"/>
                    <a:pt x="57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347;p48">
              <a:extLst>
                <a:ext uri="{FF2B5EF4-FFF2-40B4-BE49-F238E27FC236}">
                  <a16:creationId xmlns:a16="http://schemas.microsoft.com/office/drawing/2014/main" id="{F24C8B14-DC90-641A-96EE-A2342EA0C5F4}"/>
                </a:ext>
              </a:extLst>
            </p:cNvPr>
            <p:cNvSpPr/>
            <p:nvPr/>
          </p:nvSpPr>
          <p:spPr>
            <a:xfrm>
              <a:off x="540000" y="3605450"/>
              <a:ext cx="29625" cy="17525"/>
            </a:xfrm>
            <a:custGeom>
              <a:avLst/>
              <a:gdLst/>
              <a:ahLst/>
              <a:cxnLst/>
              <a:rect l="l" t="t" r="r" b="b"/>
              <a:pathLst>
                <a:path w="1185" h="701" extrusionOk="0">
                  <a:moveTo>
                    <a:pt x="586" y="31"/>
                  </a:moveTo>
                  <a:cubicBezTo>
                    <a:pt x="607" y="31"/>
                    <a:pt x="621" y="38"/>
                    <a:pt x="628" y="45"/>
                  </a:cubicBezTo>
                  <a:cubicBezTo>
                    <a:pt x="628" y="45"/>
                    <a:pt x="1142" y="348"/>
                    <a:pt x="1135" y="383"/>
                  </a:cubicBezTo>
                  <a:lnTo>
                    <a:pt x="656" y="651"/>
                  </a:lnTo>
                  <a:cubicBezTo>
                    <a:pt x="638" y="662"/>
                    <a:pt x="621" y="667"/>
                    <a:pt x="604" y="667"/>
                  </a:cubicBezTo>
                  <a:cubicBezTo>
                    <a:pt x="587" y="667"/>
                    <a:pt x="571" y="662"/>
                    <a:pt x="557" y="651"/>
                  </a:cubicBezTo>
                  <a:cubicBezTo>
                    <a:pt x="557" y="651"/>
                    <a:pt x="43" y="355"/>
                    <a:pt x="57" y="320"/>
                  </a:cubicBezTo>
                  <a:lnTo>
                    <a:pt x="529" y="45"/>
                  </a:lnTo>
                  <a:cubicBezTo>
                    <a:pt x="550" y="38"/>
                    <a:pt x="571" y="31"/>
                    <a:pt x="586" y="31"/>
                  </a:cubicBezTo>
                  <a:close/>
                  <a:moveTo>
                    <a:pt x="582" y="1"/>
                  </a:moveTo>
                  <a:cubicBezTo>
                    <a:pt x="559" y="1"/>
                    <a:pt x="536" y="6"/>
                    <a:pt x="515" y="17"/>
                  </a:cubicBezTo>
                  <a:lnTo>
                    <a:pt x="36" y="285"/>
                  </a:lnTo>
                  <a:cubicBezTo>
                    <a:pt x="15" y="299"/>
                    <a:pt x="0" y="320"/>
                    <a:pt x="0" y="341"/>
                  </a:cubicBezTo>
                  <a:cubicBezTo>
                    <a:pt x="0" y="362"/>
                    <a:pt x="7" y="376"/>
                    <a:pt x="29" y="383"/>
                  </a:cubicBezTo>
                  <a:lnTo>
                    <a:pt x="536" y="686"/>
                  </a:lnTo>
                  <a:cubicBezTo>
                    <a:pt x="557" y="693"/>
                    <a:pt x="578" y="700"/>
                    <a:pt x="600" y="700"/>
                  </a:cubicBezTo>
                  <a:cubicBezTo>
                    <a:pt x="621" y="700"/>
                    <a:pt x="649" y="693"/>
                    <a:pt x="670" y="686"/>
                  </a:cubicBezTo>
                  <a:lnTo>
                    <a:pt x="1149" y="411"/>
                  </a:lnTo>
                  <a:cubicBezTo>
                    <a:pt x="1171" y="404"/>
                    <a:pt x="1185" y="383"/>
                    <a:pt x="1185" y="362"/>
                  </a:cubicBezTo>
                  <a:cubicBezTo>
                    <a:pt x="1185" y="341"/>
                    <a:pt x="1178" y="320"/>
                    <a:pt x="1157" y="313"/>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348;p48">
              <a:extLst>
                <a:ext uri="{FF2B5EF4-FFF2-40B4-BE49-F238E27FC236}">
                  <a16:creationId xmlns:a16="http://schemas.microsoft.com/office/drawing/2014/main" id="{E20B707F-C412-F4B7-1CEA-80304B7B7EE5}"/>
                </a:ext>
              </a:extLst>
            </p:cNvPr>
            <p:cNvSpPr/>
            <p:nvPr/>
          </p:nvSpPr>
          <p:spPr>
            <a:xfrm>
              <a:off x="557975" y="3616200"/>
              <a:ext cx="51125" cy="29425"/>
            </a:xfrm>
            <a:custGeom>
              <a:avLst/>
              <a:gdLst/>
              <a:ahLst/>
              <a:cxnLst/>
              <a:rect l="l" t="t" r="r" b="b"/>
              <a:pathLst>
                <a:path w="2045" h="1177" extrusionOk="0">
                  <a:moveTo>
                    <a:pt x="578" y="1"/>
                  </a:moveTo>
                  <a:cubicBezTo>
                    <a:pt x="557" y="1"/>
                    <a:pt x="536" y="6"/>
                    <a:pt x="515" y="17"/>
                  </a:cubicBezTo>
                  <a:lnTo>
                    <a:pt x="43" y="285"/>
                  </a:lnTo>
                  <a:cubicBezTo>
                    <a:pt x="8" y="306"/>
                    <a:pt x="0" y="334"/>
                    <a:pt x="36" y="355"/>
                  </a:cubicBezTo>
                  <a:lnTo>
                    <a:pt x="1410" y="1166"/>
                  </a:lnTo>
                  <a:cubicBezTo>
                    <a:pt x="1428" y="1173"/>
                    <a:pt x="1449" y="1176"/>
                    <a:pt x="1470" y="1176"/>
                  </a:cubicBezTo>
                  <a:cubicBezTo>
                    <a:pt x="1491" y="1176"/>
                    <a:pt x="1513" y="1173"/>
                    <a:pt x="1530" y="1166"/>
                  </a:cubicBezTo>
                  <a:lnTo>
                    <a:pt x="2010" y="891"/>
                  </a:lnTo>
                  <a:cubicBezTo>
                    <a:pt x="2045" y="877"/>
                    <a:pt x="2045" y="841"/>
                    <a:pt x="2017" y="827"/>
                  </a:cubicBezTo>
                  <a:lnTo>
                    <a:pt x="635" y="17"/>
                  </a:lnTo>
                  <a:cubicBezTo>
                    <a:pt x="617" y="6"/>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349;p48">
              <a:extLst>
                <a:ext uri="{FF2B5EF4-FFF2-40B4-BE49-F238E27FC236}">
                  <a16:creationId xmlns:a16="http://schemas.microsoft.com/office/drawing/2014/main" id="{56ED7E91-AFDC-27A5-878E-B42528BE3B11}"/>
                </a:ext>
              </a:extLst>
            </p:cNvPr>
            <p:cNvSpPr/>
            <p:nvPr/>
          </p:nvSpPr>
          <p:spPr>
            <a:xfrm>
              <a:off x="557800" y="3615850"/>
              <a:ext cx="51475" cy="30375"/>
            </a:xfrm>
            <a:custGeom>
              <a:avLst/>
              <a:gdLst/>
              <a:ahLst/>
              <a:cxnLst/>
              <a:rect l="l" t="t" r="r" b="b"/>
              <a:pathLst>
                <a:path w="2059" h="1215" extrusionOk="0">
                  <a:moveTo>
                    <a:pt x="569" y="35"/>
                  </a:moveTo>
                  <a:cubicBezTo>
                    <a:pt x="574" y="35"/>
                    <a:pt x="580" y="36"/>
                    <a:pt x="586" y="38"/>
                  </a:cubicBezTo>
                  <a:cubicBezTo>
                    <a:pt x="600" y="38"/>
                    <a:pt x="614" y="38"/>
                    <a:pt x="628" y="45"/>
                  </a:cubicBezTo>
                  <a:cubicBezTo>
                    <a:pt x="628" y="45"/>
                    <a:pt x="2009" y="855"/>
                    <a:pt x="2002" y="898"/>
                  </a:cubicBezTo>
                  <a:lnTo>
                    <a:pt x="1523" y="1166"/>
                  </a:lnTo>
                  <a:cubicBezTo>
                    <a:pt x="1505" y="1173"/>
                    <a:pt x="1488" y="1176"/>
                    <a:pt x="1471" y="1176"/>
                  </a:cubicBezTo>
                  <a:cubicBezTo>
                    <a:pt x="1454" y="1176"/>
                    <a:pt x="1438" y="1173"/>
                    <a:pt x="1424" y="1166"/>
                  </a:cubicBezTo>
                  <a:cubicBezTo>
                    <a:pt x="1424" y="1166"/>
                    <a:pt x="43" y="355"/>
                    <a:pt x="50" y="320"/>
                  </a:cubicBezTo>
                  <a:lnTo>
                    <a:pt x="529" y="52"/>
                  </a:lnTo>
                  <a:cubicBezTo>
                    <a:pt x="539" y="42"/>
                    <a:pt x="554" y="35"/>
                    <a:pt x="569" y="35"/>
                  </a:cubicBezTo>
                  <a:close/>
                  <a:moveTo>
                    <a:pt x="582" y="1"/>
                  </a:moveTo>
                  <a:cubicBezTo>
                    <a:pt x="559" y="1"/>
                    <a:pt x="536" y="6"/>
                    <a:pt x="515" y="17"/>
                  </a:cubicBezTo>
                  <a:lnTo>
                    <a:pt x="36" y="292"/>
                  </a:lnTo>
                  <a:cubicBezTo>
                    <a:pt x="15" y="299"/>
                    <a:pt x="0" y="320"/>
                    <a:pt x="0" y="341"/>
                  </a:cubicBezTo>
                  <a:cubicBezTo>
                    <a:pt x="0" y="362"/>
                    <a:pt x="7" y="376"/>
                    <a:pt x="29" y="390"/>
                  </a:cubicBezTo>
                  <a:lnTo>
                    <a:pt x="1403" y="1201"/>
                  </a:lnTo>
                  <a:cubicBezTo>
                    <a:pt x="1424" y="1208"/>
                    <a:pt x="1446" y="1215"/>
                    <a:pt x="1467" y="1215"/>
                  </a:cubicBezTo>
                  <a:cubicBezTo>
                    <a:pt x="1495" y="1215"/>
                    <a:pt x="1516" y="1208"/>
                    <a:pt x="1544" y="1194"/>
                  </a:cubicBezTo>
                  <a:lnTo>
                    <a:pt x="2017" y="926"/>
                  </a:lnTo>
                  <a:cubicBezTo>
                    <a:pt x="2038" y="919"/>
                    <a:pt x="2052" y="898"/>
                    <a:pt x="2059" y="870"/>
                  </a:cubicBezTo>
                  <a:cubicBezTo>
                    <a:pt x="2059" y="855"/>
                    <a:pt x="2045" y="834"/>
                    <a:pt x="2031" y="827"/>
                  </a:cubicBezTo>
                  <a:lnTo>
                    <a:pt x="649" y="17"/>
                  </a:lnTo>
                  <a:cubicBezTo>
                    <a:pt x="628" y="6"/>
                    <a:pt x="605" y="1"/>
                    <a:pt x="58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350;p48">
              <a:extLst>
                <a:ext uri="{FF2B5EF4-FFF2-40B4-BE49-F238E27FC236}">
                  <a16:creationId xmlns:a16="http://schemas.microsoft.com/office/drawing/2014/main" id="{4FF07708-E257-E4F8-72B5-52935658384D}"/>
                </a:ext>
              </a:extLst>
            </p:cNvPr>
            <p:cNvSpPr/>
            <p:nvPr/>
          </p:nvSpPr>
          <p:spPr>
            <a:xfrm>
              <a:off x="374875" y="3488450"/>
              <a:ext cx="29275" cy="16675"/>
            </a:xfrm>
            <a:custGeom>
              <a:avLst/>
              <a:gdLst/>
              <a:ahLst/>
              <a:cxnLst/>
              <a:rect l="l" t="t" r="r" b="b"/>
              <a:pathLst>
                <a:path w="1171" h="667" extrusionOk="0">
                  <a:moveTo>
                    <a:pt x="575" y="0"/>
                  </a:moveTo>
                  <a:cubicBezTo>
                    <a:pt x="554" y="0"/>
                    <a:pt x="532" y="5"/>
                    <a:pt x="515" y="16"/>
                  </a:cubicBezTo>
                  <a:lnTo>
                    <a:pt x="35" y="284"/>
                  </a:lnTo>
                  <a:cubicBezTo>
                    <a:pt x="7" y="305"/>
                    <a:pt x="0" y="333"/>
                    <a:pt x="28" y="354"/>
                  </a:cubicBezTo>
                  <a:lnTo>
                    <a:pt x="536" y="650"/>
                  </a:lnTo>
                  <a:cubicBezTo>
                    <a:pt x="557" y="661"/>
                    <a:pt x="578" y="666"/>
                    <a:pt x="599" y="666"/>
                  </a:cubicBezTo>
                  <a:cubicBezTo>
                    <a:pt x="619" y="666"/>
                    <a:pt x="638" y="661"/>
                    <a:pt x="656" y="650"/>
                  </a:cubicBezTo>
                  <a:lnTo>
                    <a:pt x="1135" y="383"/>
                  </a:lnTo>
                  <a:cubicBezTo>
                    <a:pt x="1170" y="361"/>
                    <a:pt x="1170" y="333"/>
                    <a:pt x="1142" y="312"/>
                  </a:cubicBezTo>
                  <a:lnTo>
                    <a:pt x="635" y="16"/>
                  </a:lnTo>
                  <a:cubicBezTo>
                    <a:pt x="617" y="5"/>
                    <a:pt x="596" y="0"/>
                    <a:pt x="57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351;p48">
              <a:extLst>
                <a:ext uri="{FF2B5EF4-FFF2-40B4-BE49-F238E27FC236}">
                  <a16:creationId xmlns:a16="http://schemas.microsoft.com/office/drawing/2014/main" id="{7CF63F47-1D21-3888-468B-EF00CA8EFF2F}"/>
                </a:ext>
              </a:extLst>
            </p:cNvPr>
            <p:cNvSpPr/>
            <p:nvPr/>
          </p:nvSpPr>
          <p:spPr>
            <a:xfrm>
              <a:off x="374700" y="3488275"/>
              <a:ext cx="29800" cy="17500"/>
            </a:xfrm>
            <a:custGeom>
              <a:avLst/>
              <a:gdLst/>
              <a:ahLst/>
              <a:cxnLst/>
              <a:rect l="l" t="t" r="r" b="b"/>
              <a:pathLst>
                <a:path w="1192" h="700" extrusionOk="0">
                  <a:moveTo>
                    <a:pt x="592" y="30"/>
                  </a:moveTo>
                  <a:cubicBezTo>
                    <a:pt x="606" y="30"/>
                    <a:pt x="621" y="37"/>
                    <a:pt x="635" y="44"/>
                  </a:cubicBezTo>
                  <a:cubicBezTo>
                    <a:pt x="635" y="44"/>
                    <a:pt x="1142" y="347"/>
                    <a:pt x="1135" y="383"/>
                  </a:cubicBezTo>
                  <a:lnTo>
                    <a:pt x="656" y="650"/>
                  </a:lnTo>
                  <a:cubicBezTo>
                    <a:pt x="638" y="661"/>
                    <a:pt x="621" y="666"/>
                    <a:pt x="604" y="666"/>
                  </a:cubicBezTo>
                  <a:cubicBezTo>
                    <a:pt x="587" y="666"/>
                    <a:pt x="571" y="661"/>
                    <a:pt x="557" y="650"/>
                  </a:cubicBezTo>
                  <a:cubicBezTo>
                    <a:pt x="557" y="650"/>
                    <a:pt x="42" y="354"/>
                    <a:pt x="57" y="319"/>
                  </a:cubicBezTo>
                  <a:lnTo>
                    <a:pt x="529" y="44"/>
                  </a:lnTo>
                  <a:cubicBezTo>
                    <a:pt x="550" y="37"/>
                    <a:pt x="571" y="30"/>
                    <a:pt x="592" y="30"/>
                  </a:cubicBezTo>
                  <a:close/>
                  <a:moveTo>
                    <a:pt x="582" y="0"/>
                  </a:moveTo>
                  <a:cubicBezTo>
                    <a:pt x="559" y="0"/>
                    <a:pt x="536" y="5"/>
                    <a:pt x="515" y="16"/>
                  </a:cubicBezTo>
                  <a:lnTo>
                    <a:pt x="35" y="284"/>
                  </a:lnTo>
                  <a:cubicBezTo>
                    <a:pt x="14" y="298"/>
                    <a:pt x="0" y="319"/>
                    <a:pt x="0" y="340"/>
                  </a:cubicBezTo>
                  <a:cubicBezTo>
                    <a:pt x="0" y="361"/>
                    <a:pt x="7" y="375"/>
                    <a:pt x="28" y="383"/>
                  </a:cubicBezTo>
                  <a:lnTo>
                    <a:pt x="536" y="686"/>
                  </a:lnTo>
                  <a:cubicBezTo>
                    <a:pt x="557" y="693"/>
                    <a:pt x="578" y="700"/>
                    <a:pt x="599" y="700"/>
                  </a:cubicBezTo>
                  <a:cubicBezTo>
                    <a:pt x="621" y="700"/>
                    <a:pt x="649" y="693"/>
                    <a:pt x="670" y="686"/>
                  </a:cubicBezTo>
                  <a:lnTo>
                    <a:pt x="1149" y="411"/>
                  </a:lnTo>
                  <a:cubicBezTo>
                    <a:pt x="1170" y="404"/>
                    <a:pt x="1184" y="383"/>
                    <a:pt x="1192" y="361"/>
                  </a:cubicBezTo>
                  <a:cubicBezTo>
                    <a:pt x="1184"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352;p48">
              <a:extLst>
                <a:ext uri="{FF2B5EF4-FFF2-40B4-BE49-F238E27FC236}">
                  <a16:creationId xmlns:a16="http://schemas.microsoft.com/office/drawing/2014/main" id="{A096D04E-882F-30A7-86A6-54631C8E7BBC}"/>
                </a:ext>
              </a:extLst>
            </p:cNvPr>
            <p:cNvSpPr/>
            <p:nvPr/>
          </p:nvSpPr>
          <p:spPr>
            <a:xfrm>
              <a:off x="357075" y="3478000"/>
              <a:ext cx="29275" cy="16725"/>
            </a:xfrm>
            <a:custGeom>
              <a:avLst/>
              <a:gdLst/>
              <a:ahLst/>
              <a:cxnLst/>
              <a:rect l="l" t="t" r="r" b="b"/>
              <a:pathLst>
                <a:path w="1171" h="669" extrusionOk="0">
                  <a:moveTo>
                    <a:pt x="572" y="0"/>
                  </a:moveTo>
                  <a:cubicBezTo>
                    <a:pt x="552" y="0"/>
                    <a:pt x="532" y="4"/>
                    <a:pt x="515" y="11"/>
                  </a:cubicBezTo>
                  <a:lnTo>
                    <a:pt x="36" y="286"/>
                  </a:lnTo>
                  <a:cubicBezTo>
                    <a:pt x="0" y="307"/>
                    <a:pt x="0" y="335"/>
                    <a:pt x="28" y="356"/>
                  </a:cubicBezTo>
                  <a:lnTo>
                    <a:pt x="536" y="653"/>
                  </a:lnTo>
                  <a:cubicBezTo>
                    <a:pt x="557" y="663"/>
                    <a:pt x="578" y="668"/>
                    <a:pt x="599" y="668"/>
                  </a:cubicBezTo>
                  <a:cubicBezTo>
                    <a:pt x="619" y="668"/>
                    <a:pt x="638" y="663"/>
                    <a:pt x="656" y="653"/>
                  </a:cubicBezTo>
                  <a:lnTo>
                    <a:pt x="1135" y="385"/>
                  </a:lnTo>
                  <a:cubicBezTo>
                    <a:pt x="1170" y="364"/>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353;p48">
              <a:extLst>
                <a:ext uri="{FF2B5EF4-FFF2-40B4-BE49-F238E27FC236}">
                  <a16:creationId xmlns:a16="http://schemas.microsoft.com/office/drawing/2014/main" id="{5AE251CB-B732-C623-8B1E-27C28D105704}"/>
                </a:ext>
              </a:extLst>
            </p:cNvPr>
            <p:cNvSpPr/>
            <p:nvPr/>
          </p:nvSpPr>
          <p:spPr>
            <a:xfrm>
              <a:off x="356900" y="3477700"/>
              <a:ext cx="29625" cy="17500"/>
            </a:xfrm>
            <a:custGeom>
              <a:avLst/>
              <a:gdLst/>
              <a:ahLst/>
              <a:cxnLst/>
              <a:rect l="l" t="t" r="r" b="b"/>
              <a:pathLst>
                <a:path w="1185" h="700" extrusionOk="0">
                  <a:moveTo>
                    <a:pt x="585" y="30"/>
                  </a:moveTo>
                  <a:cubicBezTo>
                    <a:pt x="606" y="30"/>
                    <a:pt x="621" y="37"/>
                    <a:pt x="628" y="44"/>
                  </a:cubicBezTo>
                  <a:cubicBezTo>
                    <a:pt x="628" y="44"/>
                    <a:pt x="1142" y="347"/>
                    <a:pt x="1128" y="383"/>
                  </a:cubicBezTo>
                  <a:lnTo>
                    <a:pt x="656" y="650"/>
                  </a:lnTo>
                  <a:cubicBezTo>
                    <a:pt x="638" y="661"/>
                    <a:pt x="621" y="666"/>
                    <a:pt x="603" y="666"/>
                  </a:cubicBezTo>
                  <a:cubicBezTo>
                    <a:pt x="585" y="666"/>
                    <a:pt x="568" y="661"/>
                    <a:pt x="550" y="650"/>
                  </a:cubicBezTo>
                  <a:cubicBezTo>
                    <a:pt x="550" y="650"/>
                    <a:pt x="43" y="354"/>
                    <a:pt x="57" y="319"/>
                  </a:cubicBezTo>
                  <a:lnTo>
                    <a:pt x="529" y="44"/>
                  </a:lnTo>
                  <a:cubicBezTo>
                    <a:pt x="550" y="37"/>
                    <a:pt x="571" y="30"/>
                    <a:pt x="585" y="30"/>
                  </a:cubicBezTo>
                  <a:close/>
                  <a:moveTo>
                    <a:pt x="582" y="0"/>
                  </a:moveTo>
                  <a:cubicBezTo>
                    <a:pt x="559" y="0"/>
                    <a:pt x="536" y="5"/>
                    <a:pt x="515" y="16"/>
                  </a:cubicBezTo>
                  <a:lnTo>
                    <a:pt x="35" y="284"/>
                  </a:lnTo>
                  <a:cubicBezTo>
                    <a:pt x="14" y="298"/>
                    <a:pt x="0" y="319"/>
                    <a:pt x="0" y="340"/>
                  </a:cubicBezTo>
                  <a:cubicBezTo>
                    <a:pt x="0" y="361"/>
                    <a:pt x="7" y="376"/>
                    <a:pt x="28" y="383"/>
                  </a:cubicBezTo>
                  <a:lnTo>
                    <a:pt x="536" y="686"/>
                  </a:lnTo>
                  <a:cubicBezTo>
                    <a:pt x="557" y="693"/>
                    <a:pt x="578" y="700"/>
                    <a:pt x="599" y="700"/>
                  </a:cubicBezTo>
                  <a:cubicBezTo>
                    <a:pt x="621" y="700"/>
                    <a:pt x="649" y="693"/>
                    <a:pt x="670" y="686"/>
                  </a:cubicBezTo>
                  <a:lnTo>
                    <a:pt x="1149" y="411"/>
                  </a:lnTo>
                  <a:cubicBezTo>
                    <a:pt x="1170" y="404"/>
                    <a:pt x="1185" y="383"/>
                    <a:pt x="1185" y="361"/>
                  </a:cubicBezTo>
                  <a:cubicBezTo>
                    <a:pt x="1185" y="340"/>
                    <a:pt x="1177" y="326"/>
                    <a:pt x="1156"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354;p48">
              <a:extLst>
                <a:ext uri="{FF2B5EF4-FFF2-40B4-BE49-F238E27FC236}">
                  <a16:creationId xmlns:a16="http://schemas.microsoft.com/office/drawing/2014/main" id="{7BA50FF7-0BE0-5909-0E75-57AC78FD2E2E}"/>
                </a:ext>
              </a:extLst>
            </p:cNvPr>
            <p:cNvSpPr/>
            <p:nvPr/>
          </p:nvSpPr>
          <p:spPr>
            <a:xfrm>
              <a:off x="410475" y="3509375"/>
              <a:ext cx="34375" cy="19525"/>
            </a:xfrm>
            <a:custGeom>
              <a:avLst/>
              <a:gdLst/>
              <a:ahLst/>
              <a:cxnLst/>
              <a:rect l="l" t="t" r="r" b="b"/>
              <a:pathLst>
                <a:path w="1375" h="781" extrusionOk="0">
                  <a:moveTo>
                    <a:pt x="572" y="0"/>
                  </a:moveTo>
                  <a:cubicBezTo>
                    <a:pt x="552" y="0"/>
                    <a:pt x="532" y="4"/>
                    <a:pt x="515" y="11"/>
                  </a:cubicBezTo>
                  <a:lnTo>
                    <a:pt x="35" y="286"/>
                  </a:lnTo>
                  <a:cubicBezTo>
                    <a:pt x="0" y="300"/>
                    <a:pt x="0" y="335"/>
                    <a:pt x="28" y="349"/>
                  </a:cubicBezTo>
                  <a:lnTo>
                    <a:pt x="740" y="765"/>
                  </a:lnTo>
                  <a:cubicBezTo>
                    <a:pt x="758" y="776"/>
                    <a:pt x="777" y="781"/>
                    <a:pt x="797" y="781"/>
                  </a:cubicBezTo>
                  <a:cubicBezTo>
                    <a:pt x="816" y="781"/>
                    <a:pt x="836" y="776"/>
                    <a:pt x="853" y="765"/>
                  </a:cubicBezTo>
                  <a:lnTo>
                    <a:pt x="1333" y="497"/>
                  </a:lnTo>
                  <a:cubicBezTo>
                    <a:pt x="1368" y="476"/>
                    <a:pt x="1375" y="448"/>
                    <a:pt x="1340" y="427"/>
                  </a:cubicBezTo>
                  <a:lnTo>
                    <a:pt x="635" y="11"/>
                  </a:lnTo>
                  <a:cubicBezTo>
                    <a:pt x="613"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355;p48">
              <a:extLst>
                <a:ext uri="{FF2B5EF4-FFF2-40B4-BE49-F238E27FC236}">
                  <a16:creationId xmlns:a16="http://schemas.microsoft.com/office/drawing/2014/main" id="{5350FBCA-3684-277A-D188-A8E08F4F0159}"/>
                </a:ext>
              </a:extLst>
            </p:cNvPr>
            <p:cNvSpPr/>
            <p:nvPr/>
          </p:nvSpPr>
          <p:spPr>
            <a:xfrm>
              <a:off x="410125" y="3508925"/>
              <a:ext cx="34725" cy="20475"/>
            </a:xfrm>
            <a:custGeom>
              <a:avLst/>
              <a:gdLst/>
              <a:ahLst/>
              <a:cxnLst/>
              <a:rect l="l" t="t" r="r" b="b"/>
              <a:pathLst>
                <a:path w="1389" h="819" extrusionOk="0">
                  <a:moveTo>
                    <a:pt x="592" y="36"/>
                  </a:moveTo>
                  <a:cubicBezTo>
                    <a:pt x="606" y="36"/>
                    <a:pt x="620" y="43"/>
                    <a:pt x="635" y="50"/>
                  </a:cubicBezTo>
                  <a:cubicBezTo>
                    <a:pt x="635" y="50"/>
                    <a:pt x="1347" y="466"/>
                    <a:pt x="1339" y="501"/>
                  </a:cubicBezTo>
                  <a:lnTo>
                    <a:pt x="860" y="776"/>
                  </a:lnTo>
                  <a:cubicBezTo>
                    <a:pt x="846" y="783"/>
                    <a:pt x="828" y="787"/>
                    <a:pt x="811" y="787"/>
                  </a:cubicBezTo>
                  <a:cubicBezTo>
                    <a:pt x="793" y="787"/>
                    <a:pt x="776" y="783"/>
                    <a:pt x="761" y="776"/>
                  </a:cubicBezTo>
                  <a:cubicBezTo>
                    <a:pt x="761" y="776"/>
                    <a:pt x="49" y="360"/>
                    <a:pt x="57" y="318"/>
                  </a:cubicBezTo>
                  <a:lnTo>
                    <a:pt x="536" y="50"/>
                  </a:lnTo>
                  <a:cubicBezTo>
                    <a:pt x="550" y="43"/>
                    <a:pt x="571" y="36"/>
                    <a:pt x="592" y="36"/>
                  </a:cubicBezTo>
                  <a:close/>
                  <a:moveTo>
                    <a:pt x="585" y="1"/>
                  </a:moveTo>
                  <a:cubicBezTo>
                    <a:pt x="561" y="1"/>
                    <a:pt x="536" y="8"/>
                    <a:pt x="515" y="22"/>
                  </a:cubicBezTo>
                  <a:lnTo>
                    <a:pt x="42" y="290"/>
                  </a:lnTo>
                  <a:cubicBezTo>
                    <a:pt x="21" y="297"/>
                    <a:pt x="7" y="318"/>
                    <a:pt x="0" y="346"/>
                  </a:cubicBezTo>
                  <a:cubicBezTo>
                    <a:pt x="0" y="360"/>
                    <a:pt x="14" y="381"/>
                    <a:pt x="28" y="388"/>
                  </a:cubicBezTo>
                  <a:lnTo>
                    <a:pt x="740" y="804"/>
                  </a:lnTo>
                  <a:cubicBezTo>
                    <a:pt x="761" y="811"/>
                    <a:pt x="783" y="818"/>
                    <a:pt x="804" y="818"/>
                  </a:cubicBezTo>
                  <a:cubicBezTo>
                    <a:pt x="825" y="818"/>
                    <a:pt x="853" y="818"/>
                    <a:pt x="874" y="804"/>
                  </a:cubicBezTo>
                  <a:lnTo>
                    <a:pt x="1354" y="536"/>
                  </a:lnTo>
                  <a:cubicBezTo>
                    <a:pt x="1375" y="522"/>
                    <a:pt x="1389" y="501"/>
                    <a:pt x="1389" y="480"/>
                  </a:cubicBezTo>
                  <a:cubicBezTo>
                    <a:pt x="1389" y="459"/>
                    <a:pt x="1382" y="445"/>
                    <a:pt x="1361" y="438"/>
                  </a:cubicBezTo>
                  <a:lnTo>
                    <a:pt x="656" y="22"/>
                  </a:lnTo>
                  <a:cubicBezTo>
                    <a:pt x="635" y="8"/>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356;p48">
              <a:extLst>
                <a:ext uri="{FF2B5EF4-FFF2-40B4-BE49-F238E27FC236}">
                  <a16:creationId xmlns:a16="http://schemas.microsoft.com/office/drawing/2014/main" id="{FEE8ACD9-9DDC-4BBD-369D-9B75AD56B5DB}"/>
                </a:ext>
              </a:extLst>
            </p:cNvPr>
            <p:cNvSpPr/>
            <p:nvPr/>
          </p:nvSpPr>
          <p:spPr>
            <a:xfrm>
              <a:off x="433025" y="3522700"/>
              <a:ext cx="100650" cy="58550"/>
            </a:xfrm>
            <a:custGeom>
              <a:avLst/>
              <a:gdLst/>
              <a:ahLst/>
              <a:cxnLst/>
              <a:rect l="l" t="t" r="r" b="b"/>
              <a:pathLst>
                <a:path w="4026" h="2342" extrusionOk="0">
                  <a:moveTo>
                    <a:pt x="588" y="1"/>
                  </a:moveTo>
                  <a:cubicBezTo>
                    <a:pt x="566" y="1"/>
                    <a:pt x="543" y="8"/>
                    <a:pt x="522" y="21"/>
                  </a:cubicBezTo>
                  <a:lnTo>
                    <a:pt x="43" y="288"/>
                  </a:lnTo>
                  <a:cubicBezTo>
                    <a:pt x="8" y="310"/>
                    <a:pt x="1" y="338"/>
                    <a:pt x="36" y="352"/>
                  </a:cubicBezTo>
                  <a:lnTo>
                    <a:pt x="3391" y="2326"/>
                  </a:lnTo>
                  <a:cubicBezTo>
                    <a:pt x="3409" y="2336"/>
                    <a:pt x="3430" y="2342"/>
                    <a:pt x="3451" y="2342"/>
                  </a:cubicBezTo>
                  <a:cubicBezTo>
                    <a:pt x="3472" y="2342"/>
                    <a:pt x="3493" y="2336"/>
                    <a:pt x="3511" y="2326"/>
                  </a:cubicBezTo>
                  <a:lnTo>
                    <a:pt x="3990" y="2051"/>
                  </a:lnTo>
                  <a:cubicBezTo>
                    <a:pt x="4019" y="2037"/>
                    <a:pt x="4026" y="2001"/>
                    <a:pt x="3997" y="1987"/>
                  </a:cubicBezTo>
                  <a:lnTo>
                    <a:pt x="635" y="14"/>
                  </a:lnTo>
                  <a:cubicBezTo>
                    <a:pt x="620" y="5"/>
                    <a:pt x="604" y="1"/>
                    <a:pt x="5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357;p48">
              <a:extLst>
                <a:ext uri="{FF2B5EF4-FFF2-40B4-BE49-F238E27FC236}">
                  <a16:creationId xmlns:a16="http://schemas.microsoft.com/office/drawing/2014/main" id="{A794BE21-2BD1-6BE0-21D3-93F769E33351}"/>
                </a:ext>
              </a:extLst>
            </p:cNvPr>
            <p:cNvSpPr/>
            <p:nvPr/>
          </p:nvSpPr>
          <p:spPr>
            <a:xfrm>
              <a:off x="432850" y="3522275"/>
              <a:ext cx="101000" cy="59450"/>
            </a:xfrm>
            <a:custGeom>
              <a:avLst/>
              <a:gdLst/>
              <a:ahLst/>
              <a:cxnLst/>
              <a:rect l="l" t="t" r="r" b="b"/>
              <a:pathLst>
                <a:path w="4040" h="2378" extrusionOk="0">
                  <a:moveTo>
                    <a:pt x="593" y="38"/>
                  </a:moveTo>
                  <a:cubicBezTo>
                    <a:pt x="607" y="38"/>
                    <a:pt x="621" y="38"/>
                    <a:pt x="635" y="52"/>
                  </a:cubicBezTo>
                  <a:cubicBezTo>
                    <a:pt x="635" y="52"/>
                    <a:pt x="3990" y="2018"/>
                    <a:pt x="3983" y="2061"/>
                  </a:cubicBezTo>
                  <a:lnTo>
                    <a:pt x="3504" y="2329"/>
                  </a:lnTo>
                  <a:cubicBezTo>
                    <a:pt x="3490" y="2336"/>
                    <a:pt x="3474" y="2339"/>
                    <a:pt x="3457" y="2339"/>
                  </a:cubicBezTo>
                  <a:cubicBezTo>
                    <a:pt x="3441" y="2339"/>
                    <a:pt x="3423" y="2336"/>
                    <a:pt x="3405" y="2329"/>
                  </a:cubicBezTo>
                  <a:cubicBezTo>
                    <a:pt x="3405" y="2329"/>
                    <a:pt x="50" y="355"/>
                    <a:pt x="57" y="320"/>
                  </a:cubicBezTo>
                  <a:lnTo>
                    <a:pt x="536" y="52"/>
                  </a:lnTo>
                  <a:cubicBezTo>
                    <a:pt x="550" y="38"/>
                    <a:pt x="571" y="38"/>
                    <a:pt x="593" y="38"/>
                  </a:cubicBezTo>
                  <a:close/>
                  <a:moveTo>
                    <a:pt x="586" y="1"/>
                  </a:moveTo>
                  <a:cubicBezTo>
                    <a:pt x="561" y="1"/>
                    <a:pt x="536" y="6"/>
                    <a:pt x="515" y="16"/>
                  </a:cubicBezTo>
                  <a:lnTo>
                    <a:pt x="43" y="291"/>
                  </a:lnTo>
                  <a:cubicBezTo>
                    <a:pt x="22" y="298"/>
                    <a:pt x="8" y="320"/>
                    <a:pt x="0" y="341"/>
                  </a:cubicBezTo>
                  <a:cubicBezTo>
                    <a:pt x="0" y="362"/>
                    <a:pt x="15" y="376"/>
                    <a:pt x="29" y="390"/>
                  </a:cubicBezTo>
                  <a:lnTo>
                    <a:pt x="3391" y="2364"/>
                  </a:lnTo>
                  <a:cubicBezTo>
                    <a:pt x="3405" y="2371"/>
                    <a:pt x="3426" y="2378"/>
                    <a:pt x="3455" y="2378"/>
                  </a:cubicBezTo>
                  <a:cubicBezTo>
                    <a:pt x="3476" y="2378"/>
                    <a:pt x="3504" y="2371"/>
                    <a:pt x="3525" y="2357"/>
                  </a:cubicBezTo>
                  <a:lnTo>
                    <a:pt x="4004" y="2089"/>
                  </a:lnTo>
                  <a:cubicBezTo>
                    <a:pt x="4026" y="2082"/>
                    <a:pt x="4040" y="2061"/>
                    <a:pt x="4040" y="2033"/>
                  </a:cubicBezTo>
                  <a:cubicBezTo>
                    <a:pt x="4040" y="2018"/>
                    <a:pt x="4026" y="1997"/>
                    <a:pt x="4012" y="1990"/>
                  </a:cubicBezTo>
                  <a:lnTo>
                    <a:pt x="656" y="16"/>
                  </a:lnTo>
                  <a:cubicBezTo>
                    <a:pt x="635" y="6"/>
                    <a:pt x="610" y="1"/>
                    <a:pt x="58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358;p48">
              <a:extLst>
                <a:ext uri="{FF2B5EF4-FFF2-40B4-BE49-F238E27FC236}">
                  <a16:creationId xmlns:a16="http://schemas.microsoft.com/office/drawing/2014/main" id="{128ED915-31F5-EB8E-4143-D8E22A9B7564}"/>
                </a:ext>
              </a:extLst>
            </p:cNvPr>
            <p:cNvSpPr/>
            <p:nvPr/>
          </p:nvSpPr>
          <p:spPr>
            <a:xfrm>
              <a:off x="522025" y="3574950"/>
              <a:ext cx="33325" cy="19025"/>
            </a:xfrm>
            <a:custGeom>
              <a:avLst/>
              <a:gdLst/>
              <a:ahLst/>
              <a:cxnLst/>
              <a:rect l="l" t="t" r="r" b="b"/>
              <a:pathLst>
                <a:path w="1333" h="761" extrusionOk="0">
                  <a:moveTo>
                    <a:pt x="584" y="0"/>
                  </a:moveTo>
                  <a:cubicBezTo>
                    <a:pt x="563" y="0"/>
                    <a:pt x="541" y="6"/>
                    <a:pt x="522" y="17"/>
                  </a:cubicBezTo>
                  <a:lnTo>
                    <a:pt x="43" y="285"/>
                  </a:lnTo>
                  <a:cubicBezTo>
                    <a:pt x="7" y="306"/>
                    <a:pt x="0" y="341"/>
                    <a:pt x="36" y="356"/>
                  </a:cubicBezTo>
                  <a:lnTo>
                    <a:pt x="698" y="750"/>
                  </a:lnTo>
                  <a:cubicBezTo>
                    <a:pt x="714" y="757"/>
                    <a:pt x="733" y="760"/>
                    <a:pt x="752" y="760"/>
                  </a:cubicBezTo>
                  <a:cubicBezTo>
                    <a:pt x="775" y="760"/>
                    <a:pt x="799" y="755"/>
                    <a:pt x="818" y="743"/>
                  </a:cubicBezTo>
                  <a:lnTo>
                    <a:pt x="1297" y="475"/>
                  </a:lnTo>
                  <a:cubicBezTo>
                    <a:pt x="1326" y="454"/>
                    <a:pt x="1333" y="426"/>
                    <a:pt x="1305" y="405"/>
                  </a:cubicBezTo>
                  <a:lnTo>
                    <a:pt x="635" y="10"/>
                  </a:lnTo>
                  <a:cubicBezTo>
                    <a:pt x="619" y="4"/>
                    <a:pt x="602" y="0"/>
                    <a:pt x="58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359;p48">
              <a:extLst>
                <a:ext uri="{FF2B5EF4-FFF2-40B4-BE49-F238E27FC236}">
                  <a16:creationId xmlns:a16="http://schemas.microsoft.com/office/drawing/2014/main" id="{5F6E08F0-0F51-33DF-2A2C-202434B744C8}"/>
                </a:ext>
              </a:extLst>
            </p:cNvPr>
            <p:cNvSpPr/>
            <p:nvPr/>
          </p:nvSpPr>
          <p:spPr>
            <a:xfrm>
              <a:off x="521850" y="3574625"/>
              <a:ext cx="33675" cy="19800"/>
            </a:xfrm>
            <a:custGeom>
              <a:avLst/>
              <a:gdLst/>
              <a:ahLst/>
              <a:cxnLst/>
              <a:rect l="l" t="t" r="r" b="b"/>
              <a:pathLst>
                <a:path w="1347" h="792" extrusionOk="0">
                  <a:moveTo>
                    <a:pt x="592" y="30"/>
                  </a:moveTo>
                  <a:cubicBezTo>
                    <a:pt x="607" y="30"/>
                    <a:pt x="621" y="37"/>
                    <a:pt x="635" y="44"/>
                  </a:cubicBezTo>
                  <a:cubicBezTo>
                    <a:pt x="635" y="44"/>
                    <a:pt x="1304" y="439"/>
                    <a:pt x="1290" y="474"/>
                  </a:cubicBezTo>
                  <a:lnTo>
                    <a:pt x="818" y="749"/>
                  </a:lnTo>
                  <a:cubicBezTo>
                    <a:pt x="800" y="756"/>
                    <a:pt x="783" y="760"/>
                    <a:pt x="766" y="760"/>
                  </a:cubicBezTo>
                  <a:cubicBezTo>
                    <a:pt x="749" y="760"/>
                    <a:pt x="733" y="756"/>
                    <a:pt x="719" y="749"/>
                  </a:cubicBezTo>
                  <a:cubicBezTo>
                    <a:pt x="719" y="749"/>
                    <a:pt x="50" y="354"/>
                    <a:pt x="57" y="319"/>
                  </a:cubicBezTo>
                  <a:lnTo>
                    <a:pt x="536" y="44"/>
                  </a:lnTo>
                  <a:cubicBezTo>
                    <a:pt x="550" y="37"/>
                    <a:pt x="571" y="30"/>
                    <a:pt x="592" y="30"/>
                  </a:cubicBezTo>
                  <a:close/>
                  <a:moveTo>
                    <a:pt x="583" y="0"/>
                  </a:moveTo>
                  <a:cubicBezTo>
                    <a:pt x="559" y="0"/>
                    <a:pt x="536" y="6"/>
                    <a:pt x="515" y="16"/>
                  </a:cubicBezTo>
                  <a:lnTo>
                    <a:pt x="43" y="284"/>
                  </a:lnTo>
                  <a:cubicBezTo>
                    <a:pt x="22" y="298"/>
                    <a:pt x="7" y="319"/>
                    <a:pt x="0" y="340"/>
                  </a:cubicBezTo>
                  <a:cubicBezTo>
                    <a:pt x="0" y="362"/>
                    <a:pt x="14" y="376"/>
                    <a:pt x="29" y="383"/>
                  </a:cubicBezTo>
                  <a:lnTo>
                    <a:pt x="698" y="777"/>
                  </a:lnTo>
                  <a:cubicBezTo>
                    <a:pt x="719" y="784"/>
                    <a:pt x="741" y="792"/>
                    <a:pt x="762" y="792"/>
                  </a:cubicBezTo>
                  <a:cubicBezTo>
                    <a:pt x="783" y="792"/>
                    <a:pt x="811" y="784"/>
                    <a:pt x="832" y="777"/>
                  </a:cubicBezTo>
                  <a:lnTo>
                    <a:pt x="1312" y="502"/>
                  </a:lnTo>
                  <a:cubicBezTo>
                    <a:pt x="1333" y="495"/>
                    <a:pt x="1347" y="474"/>
                    <a:pt x="1347" y="453"/>
                  </a:cubicBezTo>
                  <a:cubicBezTo>
                    <a:pt x="1347" y="432"/>
                    <a:pt x="1340" y="418"/>
                    <a:pt x="1319" y="411"/>
                  </a:cubicBezTo>
                  <a:lnTo>
                    <a:pt x="656" y="16"/>
                  </a:lnTo>
                  <a:cubicBezTo>
                    <a:pt x="631" y="6"/>
                    <a:pt x="607" y="0"/>
                    <a:pt x="58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360;p48">
              <a:extLst>
                <a:ext uri="{FF2B5EF4-FFF2-40B4-BE49-F238E27FC236}">
                  <a16:creationId xmlns:a16="http://schemas.microsoft.com/office/drawing/2014/main" id="{17EB5E22-9816-3621-ACB5-301024ED8F86}"/>
                </a:ext>
              </a:extLst>
            </p:cNvPr>
            <p:cNvSpPr/>
            <p:nvPr/>
          </p:nvSpPr>
          <p:spPr>
            <a:xfrm>
              <a:off x="543875" y="3587650"/>
              <a:ext cx="29275" cy="16700"/>
            </a:xfrm>
            <a:custGeom>
              <a:avLst/>
              <a:gdLst/>
              <a:ahLst/>
              <a:cxnLst/>
              <a:rect l="l" t="t" r="r" b="b"/>
              <a:pathLst>
                <a:path w="1171" h="668" extrusionOk="0">
                  <a:moveTo>
                    <a:pt x="572" y="1"/>
                  </a:moveTo>
                  <a:cubicBezTo>
                    <a:pt x="552" y="1"/>
                    <a:pt x="533" y="6"/>
                    <a:pt x="515" y="17"/>
                  </a:cubicBezTo>
                  <a:lnTo>
                    <a:pt x="36" y="285"/>
                  </a:lnTo>
                  <a:cubicBezTo>
                    <a:pt x="1" y="306"/>
                    <a:pt x="1" y="334"/>
                    <a:pt x="29" y="355"/>
                  </a:cubicBezTo>
                  <a:lnTo>
                    <a:pt x="536" y="651"/>
                  </a:lnTo>
                  <a:cubicBezTo>
                    <a:pt x="554" y="662"/>
                    <a:pt x="575" y="667"/>
                    <a:pt x="596" y="667"/>
                  </a:cubicBezTo>
                  <a:cubicBezTo>
                    <a:pt x="617" y="667"/>
                    <a:pt x="638" y="662"/>
                    <a:pt x="656" y="651"/>
                  </a:cubicBezTo>
                  <a:lnTo>
                    <a:pt x="1135" y="383"/>
                  </a:lnTo>
                  <a:cubicBezTo>
                    <a:pt x="1171" y="362"/>
                    <a:pt x="1171" y="334"/>
                    <a:pt x="1143" y="313"/>
                  </a:cubicBezTo>
                  <a:lnTo>
                    <a:pt x="635" y="17"/>
                  </a:lnTo>
                  <a:cubicBezTo>
                    <a:pt x="614" y="6"/>
                    <a:pt x="593" y="1"/>
                    <a:pt x="57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361;p48">
              <a:extLst>
                <a:ext uri="{FF2B5EF4-FFF2-40B4-BE49-F238E27FC236}">
                  <a16:creationId xmlns:a16="http://schemas.microsoft.com/office/drawing/2014/main" id="{DCBB09D7-90C4-D5BA-59F2-75792B65618C}"/>
                </a:ext>
              </a:extLst>
            </p:cNvPr>
            <p:cNvSpPr/>
            <p:nvPr/>
          </p:nvSpPr>
          <p:spPr>
            <a:xfrm>
              <a:off x="543525" y="3587300"/>
              <a:ext cx="29800" cy="17525"/>
            </a:xfrm>
            <a:custGeom>
              <a:avLst/>
              <a:gdLst/>
              <a:ahLst/>
              <a:cxnLst/>
              <a:rect l="l" t="t" r="r" b="b"/>
              <a:pathLst>
                <a:path w="1192" h="701" extrusionOk="0">
                  <a:moveTo>
                    <a:pt x="600" y="38"/>
                  </a:moveTo>
                  <a:cubicBezTo>
                    <a:pt x="614" y="38"/>
                    <a:pt x="628" y="45"/>
                    <a:pt x="635" y="52"/>
                  </a:cubicBezTo>
                  <a:cubicBezTo>
                    <a:pt x="635" y="52"/>
                    <a:pt x="1142" y="348"/>
                    <a:pt x="1135" y="383"/>
                  </a:cubicBezTo>
                  <a:lnTo>
                    <a:pt x="663" y="658"/>
                  </a:lnTo>
                  <a:cubicBezTo>
                    <a:pt x="645" y="665"/>
                    <a:pt x="628" y="669"/>
                    <a:pt x="610" y="669"/>
                  </a:cubicBezTo>
                  <a:cubicBezTo>
                    <a:pt x="593" y="669"/>
                    <a:pt x="575" y="665"/>
                    <a:pt x="557" y="658"/>
                  </a:cubicBezTo>
                  <a:cubicBezTo>
                    <a:pt x="557" y="658"/>
                    <a:pt x="50" y="355"/>
                    <a:pt x="57" y="320"/>
                  </a:cubicBezTo>
                  <a:lnTo>
                    <a:pt x="536" y="52"/>
                  </a:lnTo>
                  <a:cubicBezTo>
                    <a:pt x="557" y="38"/>
                    <a:pt x="571" y="38"/>
                    <a:pt x="593" y="38"/>
                  </a:cubicBezTo>
                  <a:close/>
                  <a:moveTo>
                    <a:pt x="589" y="1"/>
                  </a:moveTo>
                  <a:cubicBezTo>
                    <a:pt x="566" y="1"/>
                    <a:pt x="543" y="6"/>
                    <a:pt x="522" y="17"/>
                  </a:cubicBezTo>
                  <a:lnTo>
                    <a:pt x="43" y="292"/>
                  </a:lnTo>
                  <a:cubicBezTo>
                    <a:pt x="22" y="299"/>
                    <a:pt x="7" y="320"/>
                    <a:pt x="0" y="341"/>
                  </a:cubicBezTo>
                  <a:cubicBezTo>
                    <a:pt x="7" y="362"/>
                    <a:pt x="15" y="383"/>
                    <a:pt x="36" y="390"/>
                  </a:cubicBezTo>
                  <a:lnTo>
                    <a:pt x="543" y="686"/>
                  </a:lnTo>
                  <a:cubicBezTo>
                    <a:pt x="564" y="700"/>
                    <a:pt x="578" y="700"/>
                    <a:pt x="600" y="700"/>
                  </a:cubicBezTo>
                  <a:cubicBezTo>
                    <a:pt x="628" y="700"/>
                    <a:pt x="656" y="700"/>
                    <a:pt x="677" y="686"/>
                  </a:cubicBezTo>
                  <a:lnTo>
                    <a:pt x="1157" y="418"/>
                  </a:lnTo>
                  <a:cubicBezTo>
                    <a:pt x="1178" y="404"/>
                    <a:pt x="1192" y="390"/>
                    <a:pt x="1192" y="362"/>
                  </a:cubicBezTo>
                  <a:cubicBezTo>
                    <a:pt x="1192" y="348"/>
                    <a:pt x="1178" y="327"/>
                    <a:pt x="1164" y="320"/>
                  </a:cubicBezTo>
                  <a:lnTo>
                    <a:pt x="656" y="17"/>
                  </a:lnTo>
                  <a:cubicBezTo>
                    <a:pt x="635" y="6"/>
                    <a:pt x="612" y="1"/>
                    <a:pt x="58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362;p48">
              <a:extLst>
                <a:ext uri="{FF2B5EF4-FFF2-40B4-BE49-F238E27FC236}">
                  <a16:creationId xmlns:a16="http://schemas.microsoft.com/office/drawing/2014/main" id="{21AE85E4-D61C-4CA2-2542-DC29CE10C56D}"/>
                </a:ext>
              </a:extLst>
            </p:cNvPr>
            <p:cNvSpPr/>
            <p:nvPr/>
          </p:nvSpPr>
          <p:spPr>
            <a:xfrm>
              <a:off x="570850" y="3598050"/>
              <a:ext cx="20100" cy="11450"/>
            </a:xfrm>
            <a:custGeom>
              <a:avLst/>
              <a:gdLst/>
              <a:ahLst/>
              <a:cxnLst/>
              <a:rect l="l" t="t" r="r" b="b"/>
              <a:pathLst>
                <a:path w="804" h="458" extrusionOk="0">
                  <a:moveTo>
                    <a:pt x="204" y="1"/>
                  </a:moveTo>
                  <a:cubicBezTo>
                    <a:pt x="185" y="1"/>
                    <a:pt x="166" y="6"/>
                    <a:pt x="148" y="17"/>
                  </a:cubicBezTo>
                  <a:lnTo>
                    <a:pt x="42" y="73"/>
                  </a:lnTo>
                  <a:cubicBezTo>
                    <a:pt x="7" y="94"/>
                    <a:pt x="0" y="129"/>
                    <a:pt x="35" y="144"/>
                  </a:cubicBezTo>
                  <a:lnTo>
                    <a:pt x="543" y="447"/>
                  </a:lnTo>
                  <a:cubicBezTo>
                    <a:pt x="560" y="454"/>
                    <a:pt x="580" y="457"/>
                    <a:pt x="600" y="457"/>
                  </a:cubicBezTo>
                  <a:cubicBezTo>
                    <a:pt x="620" y="457"/>
                    <a:pt x="642" y="454"/>
                    <a:pt x="663" y="447"/>
                  </a:cubicBezTo>
                  <a:lnTo>
                    <a:pt x="761" y="383"/>
                  </a:lnTo>
                  <a:cubicBezTo>
                    <a:pt x="797" y="362"/>
                    <a:pt x="804" y="334"/>
                    <a:pt x="775" y="320"/>
                  </a:cubicBezTo>
                  <a:lnTo>
                    <a:pt x="261" y="17"/>
                  </a:lnTo>
                  <a:cubicBezTo>
                    <a:pt x="243" y="6"/>
                    <a:pt x="224" y="1"/>
                    <a:pt x="20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363;p48">
              <a:extLst>
                <a:ext uri="{FF2B5EF4-FFF2-40B4-BE49-F238E27FC236}">
                  <a16:creationId xmlns:a16="http://schemas.microsoft.com/office/drawing/2014/main" id="{10D06C13-0D49-4774-FF8D-AE9496513476}"/>
                </a:ext>
              </a:extLst>
            </p:cNvPr>
            <p:cNvSpPr/>
            <p:nvPr/>
          </p:nvSpPr>
          <p:spPr>
            <a:xfrm>
              <a:off x="570675" y="3597700"/>
              <a:ext cx="20450" cy="12225"/>
            </a:xfrm>
            <a:custGeom>
              <a:avLst/>
              <a:gdLst/>
              <a:ahLst/>
              <a:cxnLst/>
              <a:rect l="l" t="t" r="r" b="b"/>
              <a:pathLst>
                <a:path w="818" h="489" extrusionOk="0">
                  <a:moveTo>
                    <a:pt x="219" y="38"/>
                  </a:moveTo>
                  <a:cubicBezTo>
                    <a:pt x="233" y="38"/>
                    <a:pt x="247" y="45"/>
                    <a:pt x="261" y="52"/>
                  </a:cubicBezTo>
                  <a:cubicBezTo>
                    <a:pt x="261" y="52"/>
                    <a:pt x="768" y="348"/>
                    <a:pt x="761" y="390"/>
                  </a:cubicBezTo>
                  <a:lnTo>
                    <a:pt x="656" y="447"/>
                  </a:lnTo>
                  <a:cubicBezTo>
                    <a:pt x="641" y="454"/>
                    <a:pt x="626" y="457"/>
                    <a:pt x="609" y="457"/>
                  </a:cubicBezTo>
                  <a:cubicBezTo>
                    <a:pt x="592" y="457"/>
                    <a:pt x="575" y="454"/>
                    <a:pt x="557" y="447"/>
                  </a:cubicBezTo>
                  <a:cubicBezTo>
                    <a:pt x="557" y="447"/>
                    <a:pt x="49" y="150"/>
                    <a:pt x="56" y="108"/>
                  </a:cubicBezTo>
                  <a:lnTo>
                    <a:pt x="162" y="52"/>
                  </a:lnTo>
                  <a:cubicBezTo>
                    <a:pt x="176" y="38"/>
                    <a:pt x="197" y="38"/>
                    <a:pt x="219" y="38"/>
                  </a:cubicBezTo>
                  <a:close/>
                  <a:moveTo>
                    <a:pt x="215" y="1"/>
                  </a:moveTo>
                  <a:cubicBezTo>
                    <a:pt x="192" y="1"/>
                    <a:pt x="169" y="6"/>
                    <a:pt x="148" y="17"/>
                  </a:cubicBezTo>
                  <a:lnTo>
                    <a:pt x="42" y="80"/>
                  </a:lnTo>
                  <a:cubicBezTo>
                    <a:pt x="21" y="87"/>
                    <a:pt x="7" y="108"/>
                    <a:pt x="0" y="129"/>
                  </a:cubicBezTo>
                  <a:cubicBezTo>
                    <a:pt x="0" y="150"/>
                    <a:pt x="14" y="172"/>
                    <a:pt x="35" y="179"/>
                  </a:cubicBezTo>
                  <a:lnTo>
                    <a:pt x="543" y="475"/>
                  </a:lnTo>
                  <a:cubicBezTo>
                    <a:pt x="557" y="489"/>
                    <a:pt x="578" y="489"/>
                    <a:pt x="599" y="489"/>
                  </a:cubicBezTo>
                  <a:cubicBezTo>
                    <a:pt x="627" y="489"/>
                    <a:pt x="656" y="489"/>
                    <a:pt x="677" y="475"/>
                  </a:cubicBezTo>
                  <a:lnTo>
                    <a:pt x="782" y="418"/>
                  </a:lnTo>
                  <a:cubicBezTo>
                    <a:pt x="804" y="411"/>
                    <a:pt x="818" y="390"/>
                    <a:pt x="818" y="362"/>
                  </a:cubicBezTo>
                  <a:cubicBezTo>
                    <a:pt x="818" y="348"/>
                    <a:pt x="804" y="327"/>
                    <a:pt x="790" y="320"/>
                  </a:cubicBezTo>
                  <a:lnTo>
                    <a:pt x="282" y="17"/>
                  </a:lnTo>
                  <a:cubicBezTo>
                    <a:pt x="261" y="6"/>
                    <a:pt x="238" y="1"/>
                    <a:pt x="2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364;p48">
              <a:extLst>
                <a:ext uri="{FF2B5EF4-FFF2-40B4-BE49-F238E27FC236}">
                  <a16:creationId xmlns:a16="http://schemas.microsoft.com/office/drawing/2014/main" id="{32F664E8-0641-88C2-6AD8-E60ED76312D1}"/>
                </a:ext>
              </a:extLst>
            </p:cNvPr>
            <p:cNvSpPr/>
            <p:nvPr/>
          </p:nvSpPr>
          <p:spPr>
            <a:xfrm>
              <a:off x="579300" y="3608575"/>
              <a:ext cx="29450" cy="16600"/>
            </a:xfrm>
            <a:custGeom>
              <a:avLst/>
              <a:gdLst/>
              <a:ahLst/>
              <a:cxnLst/>
              <a:rect l="l" t="t" r="r" b="b"/>
              <a:pathLst>
                <a:path w="1178" h="664" extrusionOk="0">
                  <a:moveTo>
                    <a:pt x="578" y="1"/>
                  </a:moveTo>
                  <a:cubicBezTo>
                    <a:pt x="559" y="1"/>
                    <a:pt x="540" y="5"/>
                    <a:pt x="522" y="12"/>
                  </a:cubicBezTo>
                  <a:lnTo>
                    <a:pt x="43" y="286"/>
                  </a:lnTo>
                  <a:cubicBezTo>
                    <a:pt x="7" y="308"/>
                    <a:pt x="0" y="336"/>
                    <a:pt x="36" y="350"/>
                  </a:cubicBezTo>
                  <a:lnTo>
                    <a:pt x="543" y="653"/>
                  </a:lnTo>
                  <a:cubicBezTo>
                    <a:pt x="561" y="660"/>
                    <a:pt x="580" y="664"/>
                    <a:pt x="600" y="664"/>
                  </a:cubicBezTo>
                  <a:cubicBezTo>
                    <a:pt x="619" y="664"/>
                    <a:pt x="638" y="660"/>
                    <a:pt x="656" y="653"/>
                  </a:cubicBezTo>
                  <a:lnTo>
                    <a:pt x="1135" y="378"/>
                  </a:lnTo>
                  <a:cubicBezTo>
                    <a:pt x="1171" y="364"/>
                    <a:pt x="1178" y="329"/>
                    <a:pt x="1149" y="315"/>
                  </a:cubicBezTo>
                  <a:lnTo>
                    <a:pt x="635" y="12"/>
                  </a:lnTo>
                  <a:cubicBezTo>
                    <a:pt x="617" y="5"/>
                    <a:pt x="598" y="1"/>
                    <a:pt x="57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365;p48">
              <a:extLst>
                <a:ext uri="{FF2B5EF4-FFF2-40B4-BE49-F238E27FC236}">
                  <a16:creationId xmlns:a16="http://schemas.microsoft.com/office/drawing/2014/main" id="{21C6B6C2-6017-3DE7-4E36-177234CE56FC}"/>
                </a:ext>
              </a:extLst>
            </p:cNvPr>
            <p:cNvSpPr/>
            <p:nvPr/>
          </p:nvSpPr>
          <p:spPr>
            <a:xfrm>
              <a:off x="579125" y="3608275"/>
              <a:ext cx="29800" cy="17525"/>
            </a:xfrm>
            <a:custGeom>
              <a:avLst/>
              <a:gdLst/>
              <a:ahLst/>
              <a:cxnLst/>
              <a:rect l="l" t="t" r="r" b="b"/>
              <a:pathLst>
                <a:path w="1192" h="701" extrusionOk="0">
                  <a:moveTo>
                    <a:pt x="593" y="31"/>
                  </a:moveTo>
                  <a:cubicBezTo>
                    <a:pt x="607" y="31"/>
                    <a:pt x="621" y="38"/>
                    <a:pt x="635" y="45"/>
                  </a:cubicBezTo>
                  <a:cubicBezTo>
                    <a:pt x="635" y="45"/>
                    <a:pt x="1142" y="348"/>
                    <a:pt x="1135" y="383"/>
                  </a:cubicBezTo>
                  <a:lnTo>
                    <a:pt x="656" y="651"/>
                  </a:lnTo>
                  <a:cubicBezTo>
                    <a:pt x="642" y="658"/>
                    <a:pt x="626" y="662"/>
                    <a:pt x="609" y="662"/>
                  </a:cubicBezTo>
                  <a:cubicBezTo>
                    <a:pt x="593" y="662"/>
                    <a:pt x="575" y="658"/>
                    <a:pt x="557" y="651"/>
                  </a:cubicBezTo>
                  <a:cubicBezTo>
                    <a:pt x="557" y="651"/>
                    <a:pt x="50" y="355"/>
                    <a:pt x="57" y="320"/>
                  </a:cubicBezTo>
                  <a:lnTo>
                    <a:pt x="536" y="45"/>
                  </a:lnTo>
                  <a:cubicBezTo>
                    <a:pt x="550" y="38"/>
                    <a:pt x="571" y="31"/>
                    <a:pt x="593" y="31"/>
                  </a:cubicBezTo>
                  <a:close/>
                  <a:moveTo>
                    <a:pt x="585" y="1"/>
                  </a:moveTo>
                  <a:cubicBezTo>
                    <a:pt x="561" y="1"/>
                    <a:pt x="536" y="6"/>
                    <a:pt x="515" y="17"/>
                  </a:cubicBezTo>
                  <a:lnTo>
                    <a:pt x="43" y="284"/>
                  </a:lnTo>
                  <a:cubicBezTo>
                    <a:pt x="22" y="298"/>
                    <a:pt x="7" y="313"/>
                    <a:pt x="0" y="341"/>
                  </a:cubicBezTo>
                  <a:cubicBezTo>
                    <a:pt x="0" y="355"/>
                    <a:pt x="14" y="376"/>
                    <a:pt x="29" y="383"/>
                  </a:cubicBezTo>
                  <a:lnTo>
                    <a:pt x="543" y="686"/>
                  </a:lnTo>
                  <a:cubicBezTo>
                    <a:pt x="557" y="693"/>
                    <a:pt x="578" y="700"/>
                    <a:pt x="600" y="700"/>
                  </a:cubicBezTo>
                  <a:cubicBezTo>
                    <a:pt x="628" y="700"/>
                    <a:pt x="649" y="693"/>
                    <a:pt x="677" y="686"/>
                  </a:cubicBezTo>
                  <a:lnTo>
                    <a:pt x="1149" y="411"/>
                  </a:lnTo>
                  <a:cubicBezTo>
                    <a:pt x="1178" y="404"/>
                    <a:pt x="1192" y="383"/>
                    <a:pt x="1192" y="362"/>
                  </a:cubicBezTo>
                  <a:cubicBezTo>
                    <a:pt x="1192" y="341"/>
                    <a:pt x="1178" y="320"/>
                    <a:pt x="1164" y="313"/>
                  </a:cubicBezTo>
                  <a:lnTo>
                    <a:pt x="656" y="17"/>
                  </a:lnTo>
                  <a:cubicBezTo>
                    <a:pt x="635" y="6"/>
                    <a:pt x="610" y="1"/>
                    <a:pt x="58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366;p48">
              <a:extLst>
                <a:ext uri="{FF2B5EF4-FFF2-40B4-BE49-F238E27FC236}">
                  <a16:creationId xmlns:a16="http://schemas.microsoft.com/office/drawing/2014/main" id="{5AD9487A-149B-2B66-EB64-0A5722690CBC}"/>
                </a:ext>
              </a:extLst>
            </p:cNvPr>
            <p:cNvSpPr/>
            <p:nvPr/>
          </p:nvSpPr>
          <p:spPr>
            <a:xfrm>
              <a:off x="606625" y="3619025"/>
              <a:ext cx="19925" cy="11400"/>
            </a:xfrm>
            <a:custGeom>
              <a:avLst/>
              <a:gdLst/>
              <a:ahLst/>
              <a:cxnLst/>
              <a:rect l="l" t="t" r="r" b="b"/>
              <a:pathLst>
                <a:path w="797" h="456" extrusionOk="0">
                  <a:moveTo>
                    <a:pt x="198" y="1"/>
                  </a:moveTo>
                  <a:cubicBezTo>
                    <a:pt x="178" y="1"/>
                    <a:pt x="159" y="6"/>
                    <a:pt x="141" y="17"/>
                  </a:cubicBezTo>
                  <a:lnTo>
                    <a:pt x="35" y="73"/>
                  </a:lnTo>
                  <a:cubicBezTo>
                    <a:pt x="0" y="94"/>
                    <a:pt x="0" y="122"/>
                    <a:pt x="28" y="143"/>
                  </a:cubicBezTo>
                  <a:lnTo>
                    <a:pt x="536" y="439"/>
                  </a:lnTo>
                  <a:cubicBezTo>
                    <a:pt x="553" y="450"/>
                    <a:pt x="575" y="455"/>
                    <a:pt x="596" y="455"/>
                  </a:cubicBezTo>
                  <a:cubicBezTo>
                    <a:pt x="617" y="455"/>
                    <a:pt x="638" y="450"/>
                    <a:pt x="656" y="439"/>
                  </a:cubicBezTo>
                  <a:lnTo>
                    <a:pt x="761" y="383"/>
                  </a:lnTo>
                  <a:cubicBezTo>
                    <a:pt x="797" y="362"/>
                    <a:pt x="797" y="334"/>
                    <a:pt x="768" y="313"/>
                  </a:cubicBezTo>
                  <a:lnTo>
                    <a:pt x="261" y="17"/>
                  </a:lnTo>
                  <a:cubicBezTo>
                    <a:pt x="240" y="6"/>
                    <a:pt x="219" y="1"/>
                    <a:pt x="19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367;p48">
              <a:extLst>
                <a:ext uri="{FF2B5EF4-FFF2-40B4-BE49-F238E27FC236}">
                  <a16:creationId xmlns:a16="http://schemas.microsoft.com/office/drawing/2014/main" id="{1DCA1AFC-B950-27BD-F7BF-714A86807151}"/>
                </a:ext>
              </a:extLst>
            </p:cNvPr>
            <p:cNvSpPr/>
            <p:nvPr/>
          </p:nvSpPr>
          <p:spPr>
            <a:xfrm>
              <a:off x="606450" y="3618675"/>
              <a:ext cx="20275" cy="12225"/>
            </a:xfrm>
            <a:custGeom>
              <a:avLst/>
              <a:gdLst/>
              <a:ahLst/>
              <a:cxnLst/>
              <a:rect l="l" t="t" r="r" b="b"/>
              <a:pathLst>
                <a:path w="811" h="489" extrusionOk="0">
                  <a:moveTo>
                    <a:pt x="211" y="38"/>
                  </a:moveTo>
                  <a:cubicBezTo>
                    <a:pt x="226" y="38"/>
                    <a:pt x="247" y="38"/>
                    <a:pt x="254" y="52"/>
                  </a:cubicBezTo>
                  <a:cubicBezTo>
                    <a:pt x="254" y="52"/>
                    <a:pt x="768" y="348"/>
                    <a:pt x="754" y="383"/>
                  </a:cubicBezTo>
                  <a:lnTo>
                    <a:pt x="656" y="446"/>
                  </a:lnTo>
                  <a:cubicBezTo>
                    <a:pt x="638" y="453"/>
                    <a:pt x="620" y="457"/>
                    <a:pt x="603" y="457"/>
                  </a:cubicBezTo>
                  <a:cubicBezTo>
                    <a:pt x="585" y="457"/>
                    <a:pt x="567" y="453"/>
                    <a:pt x="550" y="446"/>
                  </a:cubicBezTo>
                  <a:cubicBezTo>
                    <a:pt x="550" y="446"/>
                    <a:pt x="42" y="143"/>
                    <a:pt x="49" y="108"/>
                  </a:cubicBezTo>
                  <a:lnTo>
                    <a:pt x="155" y="52"/>
                  </a:lnTo>
                  <a:cubicBezTo>
                    <a:pt x="176" y="38"/>
                    <a:pt x="190" y="38"/>
                    <a:pt x="211" y="38"/>
                  </a:cubicBezTo>
                  <a:close/>
                  <a:moveTo>
                    <a:pt x="208" y="1"/>
                  </a:moveTo>
                  <a:cubicBezTo>
                    <a:pt x="185" y="1"/>
                    <a:pt x="162" y="6"/>
                    <a:pt x="141" y="16"/>
                  </a:cubicBezTo>
                  <a:lnTo>
                    <a:pt x="35" y="80"/>
                  </a:lnTo>
                  <a:cubicBezTo>
                    <a:pt x="14" y="87"/>
                    <a:pt x="0" y="108"/>
                    <a:pt x="0" y="129"/>
                  </a:cubicBezTo>
                  <a:cubicBezTo>
                    <a:pt x="0" y="150"/>
                    <a:pt x="7" y="164"/>
                    <a:pt x="28" y="171"/>
                  </a:cubicBezTo>
                  <a:lnTo>
                    <a:pt x="536" y="475"/>
                  </a:lnTo>
                  <a:cubicBezTo>
                    <a:pt x="557" y="482"/>
                    <a:pt x="571" y="489"/>
                    <a:pt x="599" y="489"/>
                  </a:cubicBezTo>
                  <a:cubicBezTo>
                    <a:pt x="620" y="489"/>
                    <a:pt x="649" y="489"/>
                    <a:pt x="670" y="475"/>
                  </a:cubicBezTo>
                  <a:lnTo>
                    <a:pt x="775" y="418"/>
                  </a:lnTo>
                  <a:cubicBezTo>
                    <a:pt x="797" y="404"/>
                    <a:pt x="811" y="383"/>
                    <a:pt x="811" y="362"/>
                  </a:cubicBezTo>
                  <a:cubicBezTo>
                    <a:pt x="811" y="341"/>
                    <a:pt x="804" y="327"/>
                    <a:pt x="782" y="320"/>
                  </a:cubicBezTo>
                  <a:lnTo>
                    <a:pt x="275" y="16"/>
                  </a:lnTo>
                  <a:cubicBezTo>
                    <a:pt x="254" y="6"/>
                    <a:pt x="231" y="1"/>
                    <a:pt x="20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368;p48">
              <a:extLst>
                <a:ext uri="{FF2B5EF4-FFF2-40B4-BE49-F238E27FC236}">
                  <a16:creationId xmlns:a16="http://schemas.microsoft.com/office/drawing/2014/main" id="{84A423EA-CEAC-71CA-6A41-341560BD12ED}"/>
                </a:ext>
              </a:extLst>
            </p:cNvPr>
            <p:cNvSpPr/>
            <p:nvPr/>
          </p:nvSpPr>
          <p:spPr>
            <a:xfrm>
              <a:off x="392850" y="3498975"/>
              <a:ext cx="29275" cy="16575"/>
            </a:xfrm>
            <a:custGeom>
              <a:avLst/>
              <a:gdLst/>
              <a:ahLst/>
              <a:cxnLst/>
              <a:rect l="l" t="t" r="r" b="b"/>
              <a:pathLst>
                <a:path w="1171" h="663" extrusionOk="0">
                  <a:moveTo>
                    <a:pt x="572" y="0"/>
                  </a:moveTo>
                  <a:cubicBezTo>
                    <a:pt x="552" y="0"/>
                    <a:pt x="532" y="4"/>
                    <a:pt x="515" y="11"/>
                  </a:cubicBezTo>
                  <a:lnTo>
                    <a:pt x="36" y="286"/>
                  </a:lnTo>
                  <a:cubicBezTo>
                    <a:pt x="0" y="307"/>
                    <a:pt x="0" y="335"/>
                    <a:pt x="28" y="349"/>
                  </a:cubicBezTo>
                  <a:lnTo>
                    <a:pt x="536" y="652"/>
                  </a:lnTo>
                  <a:cubicBezTo>
                    <a:pt x="554" y="659"/>
                    <a:pt x="575" y="663"/>
                    <a:pt x="596" y="663"/>
                  </a:cubicBezTo>
                  <a:cubicBezTo>
                    <a:pt x="617" y="663"/>
                    <a:pt x="638" y="659"/>
                    <a:pt x="656" y="652"/>
                  </a:cubicBezTo>
                  <a:lnTo>
                    <a:pt x="1135" y="377"/>
                  </a:lnTo>
                  <a:cubicBezTo>
                    <a:pt x="1163" y="363"/>
                    <a:pt x="1170" y="328"/>
                    <a:pt x="1142" y="314"/>
                  </a:cubicBezTo>
                  <a:lnTo>
                    <a:pt x="635" y="11"/>
                  </a:lnTo>
                  <a:cubicBezTo>
                    <a:pt x="614" y="4"/>
                    <a:pt x="592" y="0"/>
                    <a:pt x="57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369;p48">
              <a:extLst>
                <a:ext uri="{FF2B5EF4-FFF2-40B4-BE49-F238E27FC236}">
                  <a16:creationId xmlns:a16="http://schemas.microsoft.com/office/drawing/2014/main" id="{573F9FF2-E0A0-0593-95D9-1D047B471D6E}"/>
                </a:ext>
              </a:extLst>
            </p:cNvPr>
            <p:cNvSpPr/>
            <p:nvPr/>
          </p:nvSpPr>
          <p:spPr>
            <a:xfrm>
              <a:off x="392500" y="3498675"/>
              <a:ext cx="29800" cy="17500"/>
            </a:xfrm>
            <a:custGeom>
              <a:avLst/>
              <a:gdLst/>
              <a:ahLst/>
              <a:cxnLst/>
              <a:rect l="l" t="t" r="r" b="b"/>
              <a:pathLst>
                <a:path w="1192" h="700" extrusionOk="0">
                  <a:moveTo>
                    <a:pt x="592" y="30"/>
                  </a:moveTo>
                  <a:cubicBezTo>
                    <a:pt x="606" y="30"/>
                    <a:pt x="621" y="37"/>
                    <a:pt x="635" y="44"/>
                  </a:cubicBezTo>
                  <a:cubicBezTo>
                    <a:pt x="635" y="44"/>
                    <a:pt x="1142" y="340"/>
                    <a:pt x="1135" y="382"/>
                  </a:cubicBezTo>
                  <a:lnTo>
                    <a:pt x="656" y="650"/>
                  </a:lnTo>
                  <a:cubicBezTo>
                    <a:pt x="638" y="657"/>
                    <a:pt x="621" y="661"/>
                    <a:pt x="604" y="661"/>
                  </a:cubicBezTo>
                  <a:cubicBezTo>
                    <a:pt x="587" y="661"/>
                    <a:pt x="571" y="657"/>
                    <a:pt x="557" y="650"/>
                  </a:cubicBezTo>
                  <a:cubicBezTo>
                    <a:pt x="557" y="650"/>
                    <a:pt x="50" y="354"/>
                    <a:pt x="57" y="312"/>
                  </a:cubicBezTo>
                  <a:lnTo>
                    <a:pt x="536" y="44"/>
                  </a:lnTo>
                  <a:cubicBezTo>
                    <a:pt x="550" y="37"/>
                    <a:pt x="571" y="30"/>
                    <a:pt x="592" y="30"/>
                  </a:cubicBezTo>
                  <a:close/>
                  <a:moveTo>
                    <a:pt x="582" y="0"/>
                  </a:moveTo>
                  <a:cubicBezTo>
                    <a:pt x="559" y="0"/>
                    <a:pt x="536" y="5"/>
                    <a:pt x="515" y="16"/>
                  </a:cubicBezTo>
                  <a:lnTo>
                    <a:pt x="35" y="284"/>
                  </a:lnTo>
                  <a:cubicBezTo>
                    <a:pt x="14" y="291"/>
                    <a:pt x="0" y="312"/>
                    <a:pt x="0" y="340"/>
                  </a:cubicBezTo>
                  <a:cubicBezTo>
                    <a:pt x="0" y="354"/>
                    <a:pt x="14" y="375"/>
                    <a:pt x="28" y="382"/>
                  </a:cubicBezTo>
                  <a:lnTo>
                    <a:pt x="536" y="678"/>
                  </a:lnTo>
                  <a:cubicBezTo>
                    <a:pt x="557" y="693"/>
                    <a:pt x="578" y="700"/>
                    <a:pt x="599" y="700"/>
                  </a:cubicBezTo>
                  <a:cubicBezTo>
                    <a:pt x="628" y="700"/>
                    <a:pt x="649" y="693"/>
                    <a:pt x="677" y="678"/>
                  </a:cubicBezTo>
                  <a:lnTo>
                    <a:pt x="1149" y="411"/>
                  </a:lnTo>
                  <a:cubicBezTo>
                    <a:pt x="1170" y="404"/>
                    <a:pt x="1184" y="382"/>
                    <a:pt x="1192" y="354"/>
                  </a:cubicBezTo>
                  <a:cubicBezTo>
                    <a:pt x="1192" y="340"/>
                    <a:pt x="1177" y="319"/>
                    <a:pt x="1163" y="312"/>
                  </a:cubicBezTo>
                  <a:lnTo>
                    <a:pt x="649" y="16"/>
                  </a:lnTo>
                  <a:cubicBezTo>
                    <a:pt x="628" y="5"/>
                    <a:pt x="605" y="0"/>
                    <a:pt x="582"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370;p48">
              <a:extLst>
                <a:ext uri="{FF2B5EF4-FFF2-40B4-BE49-F238E27FC236}">
                  <a16:creationId xmlns:a16="http://schemas.microsoft.com/office/drawing/2014/main" id="{F4C86291-9322-8386-97D5-C54CF7E6C1E9}"/>
                </a:ext>
              </a:extLst>
            </p:cNvPr>
            <p:cNvSpPr/>
            <p:nvPr/>
          </p:nvSpPr>
          <p:spPr>
            <a:xfrm>
              <a:off x="504050" y="3513675"/>
              <a:ext cx="52000" cy="30875"/>
            </a:xfrm>
            <a:custGeom>
              <a:avLst/>
              <a:gdLst/>
              <a:ahLst/>
              <a:cxnLst/>
              <a:rect l="l" t="t" r="r" b="b"/>
              <a:pathLst>
                <a:path w="2080" h="1235" extrusionOk="0">
                  <a:moveTo>
                    <a:pt x="2066" y="1"/>
                  </a:moveTo>
                  <a:lnTo>
                    <a:pt x="2066" y="1"/>
                  </a:lnTo>
                  <a:cubicBezTo>
                    <a:pt x="2066" y="1"/>
                    <a:pt x="0" y="1206"/>
                    <a:pt x="22" y="1235"/>
                  </a:cubicBezTo>
                  <a:cubicBezTo>
                    <a:pt x="22" y="1235"/>
                    <a:pt x="2080" y="29"/>
                    <a:pt x="206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371;p48">
              <a:extLst>
                <a:ext uri="{FF2B5EF4-FFF2-40B4-BE49-F238E27FC236}">
                  <a16:creationId xmlns:a16="http://schemas.microsoft.com/office/drawing/2014/main" id="{88CAE11B-9CA8-47D3-3202-0438DA412829}"/>
                </a:ext>
              </a:extLst>
            </p:cNvPr>
            <p:cNvSpPr/>
            <p:nvPr/>
          </p:nvSpPr>
          <p:spPr>
            <a:xfrm>
              <a:off x="689100" y="3138125"/>
              <a:ext cx="177475" cy="160925"/>
            </a:xfrm>
            <a:custGeom>
              <a:avLst/>
              <a:gdLst/>
              <a:ahLst/>
              <a:cxnLst/>
              <a:rect l="l" t="t" r="r" b="b"/>
              <a:pathLst>
                <a:path w="7099" h="6437" extrusionOk="0">
                  <a:moveTo>
                    <a:pt x="3302" y="1"/>
                  </a:moveTo>
                  <a:cubicBezTo>
                    <a:pt x="3301" y="1"/>
                    <a:pt x="3300" y="1"/>
                    <a:pt x="3299" y="1"/>
                  </a:cubicBezTo>
                  <a:cubicBezTo>
                    <a:pt x="3144" y="43"/>
                    <a:pt x="1925" y="664"/>
                    <a:pt x="1925" y="664"/>
                  </a:cubicBezTo>
                  <a:lnTo>
                    <a:pt x="494" y="1813"/>
                  </a:lnTo>
                  <a:cubicBezTo>
                    <a:pt x="494" y="1813"/>
                    <a:pt x="0" y="3074"/>
                    <a:pt x="14" y="3103"/>
                  </a:cubicBezTo>
                  <a:cubicBezTo>
                    <a:pt x="35" y="3138"/>
                    <a:pt x="120" y="4202"/>
                    <a:pt x="148" y="4386"/>
                  </a:cubicBezTo>
                  <a:cubicBezTo>
                    <a:pt x="176" y="4569"/>
                    <a:pt x="754" y="5288"/>
                    <a:pt x="860" y="5506"/>
                  </a:cubicBezTo>
                  <a:cubicBezTo>
                    <a:pt x="966" y="5732"/>
                    <a:pt x="1692" y="6437"/>
                    <a:pt x="1692" y="6437"/>
                  </a:cubicBezTo>
                  <a:cubicBezTo>
                    <a:pt x="1692" y="6437"/>
                    <a:pt x="2820" y="6042"/>
                    <a:pt x="2940" y="6000"/>
                  </a:cubicBezTo>
                  <a:cubicBezTo>
                    <a:pt x="3067" y="5958"/>
                    <a:pt x="7099" y="3483"/>
                    <a:pt x="7099" y="3483"/>
                  </a:cubicBezTo>
                  <a:cubicBezTo>
                    <a:pt x="7099" y="3483"/>
                    <a:pt x="3498" y="1"/>
                    <a:pt x="330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372;p48">
              <a:extLst>
                <a:ext uri="{FF2B5EF4-FFF2-40B4-BE49-F238E27FC236}">
                  <a16:creationId xmlns:a16="http://schemas.microsoft.com/office/drawing/2014/main" id="{3A40AEFA-B199-0587-45DA-55D03131A7BD}"/>
                </a:ext>
              </a:extLst>
            </p:cNvPr>
            <p:cNvSpPr/>
            <p:nvPr/>
          </p:nvSpPr>
          <p:spPr>
            <a:xfrm>
              <a:off x="688550" y="3137750"/>
              <a:ext cx="178200" cy="161850"/>
            </a:xfrm>
            <a:custGeom>
              <a:avLst/>
              <a:gdLst/>
              <a:ahLst/>
              <a:cxnLst/>
              <a:rect l="l" t="t" r="r" b="b"/>
              <a:pathLst>
                <a:path w="7128" h="6474" extrusionOk="0">
                  <a:moveTo>
                    <a:pt x="3321" y="37"/>
                  </a:moveTo>
                  <a:cubicBezTo>
                    <a:pt x="3462" y="37"/>
                    <a:pt x="5647" y="2103"/>
                    <a:pt x="7086" y="3498"/>
                  </a:cubicBezTo>
                  <a:cubicBezTo>
                    <a:pt x="5683" y="4358"/>
                    <a:pt x="3046" y="5966"/>
                    <a:pt x="2955" y="6001"/>
                  </a:cubicBezTo>
                  <a:lnTo>
                    <a:pt x="1721" y="6431"/>
                  </a:lnTo>
                  <a:cubicBezTo>
                    <a:pt x="1643" y="6353"/>
                    <a:pt x="995" y="5719"/>
                    <a:pt x="896" y="5514"/>
                  </a:cubicBezTo>
                  <a:cubicBezTo>
                    <a:pt x="805" y="5352"/>
                    <a:pt x="706" y="5204"/>
                    <a:pt x="593" y="5056"/>
                  </a:cubicBezTo>
                  <a:cubicBezTo>
                    <a:pt x="410" y="4795"/>
                    <a:pt x="205" y="4499"/>
                    <a:pt x="191" y="4401"/>
                  </a:cubicBezTo>
                  <a:cubicBezTo>
                    <a:pt x="177" y="4316"/>
                    <a:pt x="149" y="4034"/>
                    <a:pt x="121" y="3766"/>
                  </a:cubicBezTo>
                  <a:cubicBezTo>
                    <a:pt x="79" y="3315"/>
                    <a:pt x="64" y="3153"/>
                    <a:pt x="57" y="3118"/>
                  </a:cubicBezTo>
                  <a:cubicBezTo>
                    <a:pt x="57" y="3054"/>
                    <a:pt x="339" y="2321"/>
                    <a:pt x="530" y="1835"/>
                  </a:cubicBezTo>
                  <a:lnTo>
                    <a:pt x="1954" y="700"/>
                  </a:lnTo>
                  <a:cubicBezTo>
                    <a:pt x="2003" y="672"/>
                    <a:pt x="3173" y="72"/>
                    <a:pt x="3321" y="37"/>
                  </a:cubicBezTo>
                  <a:close/>
                  <a:moveTo>
                    <a:pt x="3329" y="1"/>
                  </a:moveTo>
                  <a:cubicBezTo>
                    <a:pt x="3325" y="1"/>
                    <a:pt x="3323" y="1"/>
                    <a:pt x="3321" y="2"/>
                  </a:cubicBezTo>
                  <a:cubicBezTo>
                    <a:pt x="3166" y="44"/>
                    <a:pt x="1989" y="643"/>
                    <a:pt x="1932" y="672"/>
                  </a:cubicBezTo>
                  <a:cubicBezTo>
                    <a:pt x="1932" y="672"/>
                    <a:pt x="509" y="1806"/>
                    <a:pt x="501" y="1814"/>
                  </a:cubicBezTo>
                  <a:cubicBezTo>
                    <a:pt x="1" y="3089"/>
                    <a:pt x="15" y="3118"/>
                    <a:pt x="22" y="3125"/>
                  </a:cubicBezTo>
                  <a:cubicBezTo>
                    <a:pt x="29" y="3153"/>
                    <a:pt x="64" y="3477"/>
                    <a:pt x="86" y="3766"/>
                  </a:cubicBezTo>
                  <a:cubicBezTo>
                    <a:pt x="114" y="4034"/>
                    <a:pt x="142" y="4309"/>
                    <a:pt x="156" y="4401"/>
                  </a:cubicBezTo>
                  <a:cubicBezTo>
                    <a:pt x="170" y="4513"/>
                    <a:pt x="375" y="4795"/>
                    <a:pt x="565" y="5070"/>
                  </a:cubicBezTo>
                  <a:cubicBezTo>
                    <a:pt x="678" y="5218"/>
                    <a:pt x="776" y="5366"/>
                    <a:pt x="868" y="5528"/>
                  </a:cubicBezTo>
                  <a:cubicBezTo>
                    <a:pt x="974" y="5754"/>
                    <a:pt x="1672" y="6431"/>
                    <a:pt x="1714" y="6466"/>
                  </a:cubicBezTo>
                  <a:lnTo>
                    <a:pt x="1721" y="6473"/>
                  </a:lnTo>
                  <a:lnTo>
                    <a:pt x="2969" y="6036"/>
                  </a:lnTo>
                  <a:cubicBezTo>
                    <a:pt x="3089" y="5994"/>
                    <a:pt x="6966" y="3618"/>
                    <a:pt x="7128" y="3491"/>
                  </a:cubicBezTo>
                  <a:cubicBezTo>
                    <a:pt x="7121" y="3484"/>
                    <a:pt x="6211" y="2596"/>
                    <a:pt x="5288" y="1736"/>
                  </a:cubicBezTo>
                  <a:cubicBezTo>
                    <a:pt x="3559" y="99"/>
                    <a:pt x="3369" y="1"/>
                    <a:pt x="332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373;p48">
              <a:extLst>
                <a:ext uri="{FF2B5EF4-FFF2-40B4-BE49-F238E27FC236}">
                  <a16:creationId xmlns:a16="http://schemas.microsoft.com/office/drawing/2014/main" id="{41C3ED72-1519-19DF-EEB8-41E41E497670}"/>
                </a:ext>
              </a:extLst>
            </p:cNvPr>
            <p:cNvSpPr/>
            <p:nvPr/>
          </p:nvSpPr>
          <p:spPr>
            <a:xfrm>
              <a:off x="608200" y="3261950"/>
              <a:ext cx="383675" cy="351650"/>
            </a:xfrm>
            <a:custGeom>
              <a:avLst/>
              <a:gdLst/>
              <a:ahLst/>
              <a:cxnLst/>
              <a:rect l="l" t="t" r="r" b="b"/>
              <a:pathLst>
                <a:path w="15347" h="14066" extrusionOk="0">
                  <a:moveTo>
                    <a:pt x="7593" y="1"/>
                  </a:moveTo>
                  <a:cubicBezTo>
                    <a:pt x="6462" y="1"/>
                    <a:pt x="5359" y="406"/>
                    <a:pt x="4047" y="652"/>
                  </a:cubicBezTo>
                  <a:cubicBezTo>
                    <a:pt x="1833" y="1061"/>
                    <a:pt x="1" y="10162"/>
                    <a:pt x="677" y="11550"/>
                  </a:cubicBezTo>
                  <a:cubicBezTo>
                    <a:pt x="1517" y="13258"/>
                    <a:pt x="4896" y="14065"/>
                    <a:pt x="7996" y="14065"/>
                  </a:cubicBezTo>
                  <a:cubicBezTo>
                    <a:pt x="10207" y="14065"/>
                    <a:pt x="12276" y="13655"/>
                    <a:pt x="13183" y="12869"/>
                  </a:cubicBezTo>
                  <a:cubicBezTo>
                    <a:pt x="15347" y="11008"/>
                    <a:pt x="14367" y="6510"/>
                    <a:pt x="14254" y="5692"/>
                  </a:cubicBezTo>
                  <a:cubicBezTo>
                    <a:pt x="13824" y="2619"/>
                    <a:pt x="12196" y="2140"/>
                    <a:pt x="10039" y="758"/>
                  </a:cubicBezTo>
                  <a:cubicBezTo>
                    <a:pt x="9160" y="192"/>
                    <a:pt x="8370" y="1"/>
                    <a:pt x="7593"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2374;p48">
              <a:extLst>
                <a:ext uri="{FF2B5EF4-FFF2-40B4-BE49-F238E27FC236}">
                  <a16:creationId xmlns:a16="http://schemas.microsoft.com/office/drawing/2014/main" id="{91872470-E361-DE1A-029A-9C7AA503FF1D}"/>
                </a:ext>
              </a:extLst>
            </p:cNvPr>
            <p:cNvSpPr/>
            <p:nvPr/>
          </p:nvSpPr>
          <p:spPr>
            <a:xfrm>
              <a:off x="612600" y="3261500"/>
              <a:ext cx="374875" cy="352475"/>
            </a:xfrm>
            <a:custGeom>
              <a:avLst/>
              <a:gdLst/>
              <a:ahLst/>
              <a:cxnLst/>
              <a:rect l="l" t="t" r="r" b="b"/>
              <a:pathLst>
                <a:path w="14995" h="14099" extrusionOk="0">
                  <a:moveTo>
                    <a:pt x="7417" y="36"/>
                  </a:moveTo>
                  <a:cubicBezTo>
                    <a:pt x="8192" y="36"/>
                    <a:pt x="8974" y="226"/>
                    <a:pt x="9849" y="790"/>
                  </a:cubicBezTo>
                  <a:cubicBezTo>
                    <a:pt x="10180" y="1001"/>
                    <a:pt x="10490" y="1185"/>
                    <a:pt x="10793" y="1368"/>
                  </a:cubicBezTo>
                  <a:cubicBezTo>
                    <a:pt x="12478" y="2383"/>
                    <a:pt x="13705" y="3116"/>
                    <a:pt x="14057" y="5710"/>
                  </a:cubicBezTo>
                  <a:cubicBezTo>
                    <a:pt x="14064" y="5781"/>
                    <a:pt x="14078" y="5880"/>
                    <a:pt x="14099" y="6006"/>
                  </a:cubicBezTo>
                  <a:cubicBezTo>
                    <a:pt x="14318" y="7282"/>
                    <a:pt x="14959" y="11174"/>
                    <a:pt x="12993" y="12872"/>
                  </a:cubicBezTo>
                  <a:cubicBezTo>
                    <a:pt x="12344" y="13429"/>
                    <a:pt x="11068" y="13831"/>
                    <a:pt x="9404" y="13986"/>
                  </a:cubicBezTo>
                  <a:cubicBezTo>
                    <a:pt x="8868" y="14037"/>
                    <a:pt x="8331" y="14062"/>
                    <a:pt x="7793" y="14062"/>
                  </a:cubicBezTo>
                  <a:cubicBezTo>
                    <a:pt x="6678" y="14062"/>
                    <a:pt x="5564" y="13954"/>
                    <a:pt x="4470" y="13739"/>
                  </a:cubicBezTo>
                  <a:cubicBezTo>
                    <a:pt x="2405" y="13317"/>
                    <a:pt x="995" y="12541"/>
                    <a:pt x="515" y="11554"/>
                  </a:cubicBezTo>
                  <a:cubicBezTo>
                    <a:pt x="1" y="10504"/>
                    <a:pt x="938" y="5118"/>
                    <a:pt x="2320" y="2383"/>
                  </a:cubicBezTo>
                  <a:cubicBezTo>
                    <a:pt x="2835" y="1347"/>
                    <a:pt x="3356" y="776"/>
                    <a:pt x="3871" y="684"/>
                  </a:cubicBezTo>
                  <a:cubicBezTo>
                    <a:pt x="4322" y="600"/>
                    <a:pt x="4738" y="501"/>
                    <a:pt x="5147" y="402"/>
                  </a:cubicBezTo>
                  <a:cubicBezTo>
                    <a:pt x="5936" y="212"/>
                    <a:pt x="6669" y="36"/>
                    <a:pt x="7417" y="36"/>
                  </a:cubicBezTo>
                  <a:close/>
                  <a:moveTo>
                    <a:pt x="7419" y="0"/>
                  </a:moveTo>
                  <a:cubicBezTo>
                    <a:pt x="6669" y="0"/>
                    <a:pt x="5931" y="177"/>
                    <a:pt x="5140" y="367"/>
                  </a:cubicBezTo>
                  <a:cubicBezTo>
                    <a:pt x="4731" y="466"/>
                    <a:pt x="4308" y="564"/>
                    <a:pt x="3864" y="649"/>
                  </a:cubicBezTo>
                  <a:cubicBezTo>
                    <a:pt x="3342" y="741"/>
                    <a:pt x="2806" y="1319"/>
                    <a:pt x="2285" y="2362"/>
                  </a:cubicBezTo>
                  <a:cubicBezTo>
                    <a:pt x="1643" y="3631"/>
                    <a:pt x="1044" y="5598"/>
                    <a:pt x="663" y="7628"/>
                  </a:cubicBezTo>
                  <a:cubicBezTo>
                    <a:pt x="311" y="9524"/>
                    <a:pt x="240" y="11075"/>
                    <a:pt x="480" y="11568"/>
                  </a:cubicBezTo>
                  <a:cubicBezTo>
                    <a:pt x="974" y="12569"/>
                    <a:pt x="2383" y="13352"/>
                    <a:pt x="4463" y="13775"/>
                  </a:cubicBezTo>
                  <a:cubicBezTo>
                    <a:pt x="5570" y="13993"/>
                    <a:pt x="6691" y="14099"/>
                    <a:pt x="7818" y="14099"/>
                  </a:cubicBezTo>
                  <a:cubicBezTo>
                    <a:pt x="8361" y="14099"/>
                    <a:pt x="8890" y="14071"/>
                    <a:pt x="9404" y="14021"/>
                  </a:cubicBezTo>
                  <a:cubicBezTo>
                    <a:pt x="11082" y="13866"/>
                    <a:pt x="12365" y="13458"/>
                    <a:pt x="13021" y="12894"/>
                  </a:cubicBezTo>
                  <a:cubicBezTo>
                    <a:pt x="14995" y="11188"/>
                    <a:pt x="14353" y="7282"/>
                    <a:pt x="14135" y="5999"/>
                  </a:cubicBezTo>
                  <a:cubicBezTo>
                    <a:pt x="14113" y="5872"/>
                    <a:pt x="14099" y="5774"/>
                    <a:pt x="14092" y="5696"/>
                  </a:cubicBezTo>
                  <a:cubicBezTo>
                    <a:pt x="13733" y="3088"/>
                    <a:pt x="12506" y="2355"/>
                    <a:pt x="10814" y="1340"/>
                  </a:cubicBezTo>
                  <a:cubicBezTo>
                    <a:pt x="10511" y="1157"/>
                    <a:pt x="10201" y="966"/>
                    <a:pt x="9870" y="755"/>
                  </a:cubicBezTo>
                  <a:cubicBezTo>
                    <a:pt x="8990" y="191"/>
                    <a:pt x="8198" y="0"/>
                    <a:pt x="7419"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375;p48">
              <a:extLst>
                <a:ext uri="{FF2B5EF4-FFF2-40B4-BE49-F238E27FC236}">
                  <a16:creationId xmlns:a16="http://schemas.microsoft.com/office/drawing/2014/main" id="{59706BBB-8549-A20C-7CF6-6C0C726D0182}"/>
                </a:ext>
              </a:extLst>
            </p:cNvPr>
            <p:cNvSpPr/>
            <p:nvPr/>
          </p:nvSpPr>
          <p:spPr>
            <a:xfrm>
              <a:off x="718350" y="3147125"/>
              <a:ext cx="14125" cy="4600"/>
            </a:xfrm>
            <a:custGeom>
              <a:avLst/>
              <a:gdLst/>
              <a:ahLst/>
              <a:cxnLst/>
              <a:rect l="l" t="t" r="r" b="b"/>
              <a:pathLst>
                <a:path w="565" h="184" extrusionOk="0">
                  <a:moveTo>
                    <a:pt x="275" y="0"/>
                  </a:moveTo>
                  <a:cubicBezTo>
                    <a:pt x="177" y="0"/>
                    <a:pt x="78" y="43"/>
                    <a:pt x="0" y="113"/>
                  </a:cubicBezTo>
                  <a:cubicBezTo>
                    <a:pt x="29" y="106"/>
                    <a:pt x="57" y="99"/>
                    <a:pt x="92" y="99"/>
                  </a:cubicBezTo>
                  <a:cubicBezTo>
                    <a:pt x="141" y="99"/>
                    <a:pt x="191" y="106"/>
                    <a:pt x="233" y="113"/>
                  </a:cubicBezTo>
                  <a:cubicBezTo>
                    <a:pt x="282" y="127"/>
                    <a:pt x="325" y="141"/>
                    <a:pt x="367" y="163"/>
                  </a:cubicBezTo>
                  <a:lnTo>
                    <a:pt x="402" y="184"/>
                  </a:lnTo>
                  <a:lnTo>
                    <a:pt x="564" y="85"/>
                  </a:lnTo>
                  <a:cubicBezTo>
                    <a:pt x="515" y="57"/>
                    <a:pt x="459" y="36"/>
                    <a:pt x="409" y="15"/>
                  </a:cubicBezTo>
                  <a:cubicBezTo>
                    <a:pt x="367" y="8"/>
                    <a:pt x="325" y="0"/>
                    <a:pt x="275"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376;p48">
              <a:extLst>
                <a:ext uri="{FF2B5EF4-FFF2-40B4-BE49-F238E27FC236}">
                  <a16:creationId xmlns:a16="http://schemas.microsoft.com/office/drawing/2014/main" id="{334F5C84-01CF-DA2B-5AC5-963D1DAE8437}"/>
                </a:ext>
              </a:extLst>
            </p:cNvPr>
            <p:cNvSpPr/>
            <p:nvPr/>
          </p:nvSpPr>
          <p:spPr>
            <a:xfrm>
              <a:off x="717100" y="3146600"/>
              <a:ext cx="15550" cy="5650"/>
            </a:xfrm>
            <a:custGeom>
              <a:avLst/>
              <a:gdLst/>
              <a:ahLst/>
              <a:cxnLst/>
              <a:rect l="l" t="t" r="r" b="b"/>
              <a:pathLst>
                <a:path w="622" h="226" extrusionOk="0">
                  <a:moveTo>
                    <a:pt x="325" y="36"/>
                  </a:moveTo>
                  <a:cubicBezTo>
                    <a:pt x="368" y="36"/>
                    <a:pt x="410" y="43"/>
                    <a:pt x="452" y="57"/>
                  </a:cubicBezTo>
                  <a:cubicBezTo>
                    <a:pt x="494" y="71"/>
                    <a:pt x="537" y="85"/>
                    <a:pt x="579" y="106"/>
                  </a:cubicBezTo>
                  <a:cubicBezTo>
                    <a:pt x="529" y="133"/>
                    <a:pt x="477" y="146"/>
                    <a:pt x="423" y="146"/>
                  </a:cubicBezTo>
                  <a:cubicBezTo>
                    <a:pt x="393" y="146"/>
                    <a:pt x="363" y="142"/>
                    <a:pt x="332" y="134"/>
                  </a:cubicBezTo>
                  <a:cubicBezTo>
                    <a:pt x="283" y="113"/>
                    <a:pt x="227" y="106"/>
                    <a:pt x="177" y="99"/>
                  </a:cubicBezTo>
                  <a:lnTo>
                    <a:pt x="121" y="99"/>
                  </a:lnTo>
                  <a:cubicBezTo>
                    <a:pt x="184" y="64"/>
                    <a:pt x="255" y="43"/>
                    <a:pt x="325" y="36"/>
                  </a:cubicBezTo>
                  <a:close/>
                  <a:moveTo>
                    <a:pt x="325" y="0"/>
                  </a:moveTo>
                  <a:cubicBezTo>
                    <a:pt x="219" y="7"/>
                    <a:pt x="121" y="50"/>
                    <a:pt x="36" y="113"/>
                  </a:cubicBezTo>
                  <a:cubicBezTo>
                    <a:pt x="15" y="120"/>
                    <a:pt x="1" y="134"/>
                    <a:pt x="283" y="148"/>
                  </a:cubicBezTo>
                  <a:cubicBezTo>
                    <a:pt x="325" y="162"/>
                    <a:pt x="368" y="184"/>
                    <a:pt x="410" y="205"/>
                  </a:cubicBezTo>
                  <a:lnTo>
                    <a:pt x="452" y="226"/>
                  </a:lnTo>
                  <a:cubicBezTo>
                    <a:pt x="452" y="219"/>
                    <a:pt x="452" y="219"/>
                    <a:pt x="459" y="219"/>
                  </a:cubicBezTo>
                  <a:cubicBezTo>
                    <a:pt x="459" y="219"/>
                    <a:pt x="621" y="120"/>
                    <a:pt x="621" y="92"/>
                  </a:cubicBezTo>
                  <a:cubicBezTo>
                    <a:pt x="572" y="64"/>
                    <a:pt x="516" y="36"/>
                    <a:pt x="459" y="21"/>
                  </a:cubicBezTo>
                  <a:cubicBezTo>
                    <a:pt x="417" y="7"/>
                    <a:pt x="375" y="0"/>
                    <a:pt x="32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377;p48">
              <a:extLst>
                <a:ext uri="{FF2B5EF4-FFF2-40B4-BE49-F238E27FC236}">
                  <a16:creationId xmlns:a16="http://schemas.microsoft.com/office/drawing/2014/main" id="{C2DA382A-AA8C-8321-733F-CF7346E741ED}"/>
                </a:ext>
              </a:extLst>
            </p:cNvPr>
            <p:cNvSpPr/>
            <p:nvPr/>
          </p:nvSpPr>
          <p:spPr>
            <a:xfrm>
              <a:off x="712175" y="3149600"/>
              <a:ext cx="16250" cy="39325"/>
            </a:xfrm>
            <a:custGeom>
              <a:avLst/>
              <a:gdLst/>
              <a:ahLst/>
              <a:cxnLst/>
              <a:rect l="l" t="t" r="r" b="b"/>
              <a:pathLst>
                <a:path w="650" h="1573" extrusionOk="0">
                  <a:moveTo>
                    <a:pt x="318" y="0"/>
                  </a:moveTo>
                  <a:cubicBezTo>
                    <a:pt x="276" y="7"/>
                    <a:pt x="233" y="21"/>
                    <a:pt x="191" y="42"/>
                  </a:cubicBezTo>
                  <a:cubicBezTo>
                    <a:pt x="149" y="71"/>
                    <a:pt x="106" y="106"/>
                    <a:pt x="78" y="155"/>
                  </a:cubicBezTo>
                  <a:cubicBezTo>
                    <a:pt x="57" y="190"/>
                    <a:pt x="43" y="226"/>
                    <a:pt x="29" y="261"/>
                  </a:cubicBezTo>
                  <a:cubicBezTo>
                    <a:pt x="8" y="324"/>
                    <a:pt x="1" y="388"/>
                    <a:pt x="1" y="458"/>
                  </a:cubicBezTo>
                  <a:cubicBezTo>
                    <a:pt x="8" y="635"/>
                    <a:pt x="50" y="811"/>
                    <a:pt x="127" y="973"/>
                  </a:cubicBezTo>
                  <a:cubicBezTo>
                    <a:pt x="240" y="1213"/>
                    <a:pt x="416" y="1424"/>
                    <a:pt x="649" y="1572"/>
                  </a:cubicBezTo>
                  <a:lnTo>
                    <a:pt x="649" y="1043"/>
                  </a:lnTo>
                  <a:lnTo>
                    <a:pt x="649" y="339"/>
                  </a:lnTo>
                  <a:lnTo>
                    <a:pt x="649" y="85"/>
                  </a:lnTo>
                  <a:cubicBezTo>
                    <a:pt x="607" y="64"/>
                    <a:pt x="572" y="50"/>
                    <a:pt x="529" y="28"/>
                  </a:cubicBezTo>
                  <a:cubicBezTo>
                    <a:pt x="480" y="14"/>
                    <a:pt x="431" y="7"/>
                    <a:pt x="374"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378;p48">
              <a:extLst>
                <a:ext uri="{FF2B5EF4-FFF2-40B4-BE49-F238E27FC236}">
                  <a16:creationId xmlns:a16="http://schemas.microsoft.com/office/drawing/2014/main" id="{BB96B219-9914-0BEC-FA13-2E1FE854D5C3}"/>
                </a:ext>
              </a:extLst>
            </p:cNvPr>
            <p:cNvSpPr/>
            <p:nvPr/>
          </p:nvSpPr>
          <p:spPr>
            <a:xfrm>
              <a:off x="711650" y="3149075"/>
              <a:ext cx="17300" cy="40200"/>
            </a:xfrm>
            <a:custGeom>
              <a:avLst/>
              <a:gdLst/>
              <a:ahLst/>
              <a:cxnLst/>
              <a:rect l="l" t="t" r="r" b="b"/>
              <a:pathLst>
                <a:path w="692" h="1608" extrusionOk="0">
                  <a:moveTo>
                    <a:pt x="501" y="49"/>
                  </a:moveTo>
                  <a:cubicBezTo>
                    <a:pt x="550" y="71"/>
                    <a:pt x="600" y="92"/>
                    <a:pt x="649" y="120"/>
                  </a:cubicBezTo>
                  <a:lnTo>
                    <a:pt x="642" y="1558"/>
                  </a:lnTo>
                  <a:cubicBezTo>
                    <a:pt x="430" y="1417"/>
                    <a:pt x="268" y="1212"/>
                    <a:pt x="163" y="980"/>
                  </a:cubicBezTo>
                  <a:cubicBezTo>
                    <a:pt x="85" y="825"/>
                    <a:pt x="43" y="649"/>
                    <a:pt x="36" y="472"/>
                  </a:cubicBezTo>
                  <a:cubicBezTo>
                    <a:pt x="36" y="409"/>
                    <a:pt x="43" y="345"/>
                    <a:pt x="64" y="282"/>
                  </a:cubicBezTo>
                  <a:cubicBezTo>
                    <a:pt x="71" y="247"/>
                    <a:pt x="92" y="219"/>
                    <a:pt x="106" y="183"/>
                  </a:cubicBezTo>
                  <a:cubicBezTo>
                    <a:pt x="134" y="134"/>
                    <a:pt x="177" y="99"/>
                    <a:pt x="501" y="49"/>
                  </a:cubicBezTo>
                  <a:close/>
                  <a:moveTo>
                    <a:pt x="332" y="0"/>
                  </a:moveTo>
                  <a:cubicBezTo>
                    <a:pt x="289" y="14"/>
                    <a:pt x="247" y="28"/>
                    <a:pt x="198" y="42"/>
                  </a:cubicBezTo>
                  <a:cubicBezTo>
                    <a:pt x="148" y="71"/>
                    <a:pt x="106" y="113"/>
                    <a:pt x="78" y="162"/>
                  </a:cubicBezTo>
                  <a:cubicBezTo>
                    <a:pt x="57" y="197"/>
                    <a:pt x="43" y="240"/>
                    <a:pt x="29" y="275"/>
                  </a:cubicBezTo>
                  <a:cubicBezTo>
                    <a:pt x="7" y="338"/>
                    <a:pt x="0" y="409"/>
                    <a:pt x="0" y="472"/>
                  </a:cubicBezTo>
                  <a:cubicBezTo>
                    <a:pt x="7" y="656"/>
                    <a:pt x="50" y="832"/>
                    <a:pt x="127" y="994"/>
                  </a:cubicBezTo>
                  <a:cubicBezTo>
                    <a:pt x="240" y="1248"/>
                    <a:pt x="423" y="1459"/>
                    <a:pt x="663" y="1607"/>
                  </a:cubicBezTo>
                  <a:cubicBezTo>
                    <a:pt x="663" y="1607"/>
                    <a:pt x="670" y="1607"/>
                    <a:pt x="684" y="1593"/>
                  </a:cubicBezTo>
                  <a:cubicBezTo>
                    <a:pt x="684" y="1593"/>
                    <a:pt x="691" y="99"/>
                    <a:pt x="677" y="92"/>
                  </a:cubicBezTo>
                  <a:cubicBezTo>
                    <a:pt x="663" y="85"/>
                    <a:pt x="656" y="78"/>
                    <a:pt x="550" y="35"/>
                  </a:cubicBezTo>
                  <a:cubicBezTo>
                    <a:pt x="529" y="28"/>
                    <a:pt x="508" y="21"/>
                    <a:pt x="480" y="14"/>
                  </a:cubicBezTo>
                  <a:cubicBezTo>
                    <a:pt x="480" y="14"/>
                    <a:pt x="459" y="7"/>
                    <a:pt x="39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379;p48">
              <a:extLst>
                <a:ext uri="{FF2B5EF4-FFF2-40B4-BE49-F238E27FC236}">
                  <a16:creationId xmlns:a16="http://schemas.microsoft.com/office/drawing/2014/main" id="{158DBE35-B80E-E3F5-26E2-5FAE5650FBD0}"/>
                </a:ext>
              </a:extLst>
            </p:cNvPr>
            <p:cNvSpPr/>
            <p:nvPr/>
          </p:nvSpPr>
          <p:spPr>
            <a:xfrm>
              <a:off x="717300" y="3158850"/>
              <a:ext cx="7425" cy="18250"/>
            </a:xfrm>
            <a:custGeom>
              <a:avLst/>
              <a:gdLst/>
              <a:ahLst/>
              <a:cxnLst/>
              <a:rect l="l" t="t" r="r" b="b"/>
              <a:pathLst>
                <a:path w="297" h="730" extrusionOk="0">
                  <a:moveTo>
                    <a:pt x="167" y="1"/>
                  </a:moveTo>
                  <a:cubicBezTo>
                    <a:pt x="69" y="1"/>
                    <a:pt x="0" y="79"/>
                    <a:pt x="0" y="215"/>
                  </a:cubicBezTo>
                  <a:cubicBezTo>
                    <a:pt x="7" y="420"/>
                    <a:pt x="120" y="617"/>
                    <a:pt x="296" y="730"/>
                  </a:cubicBezTo>
                  <a:lnTo>
                    <a:pt x="296" y="39"/>
                  </a:lnTo>
                  <a:cubicBezTo>
                    <a:pt x="250" y="13"/>
                    <a:pt x="206" y="1"/>
                    <a:pt x="167"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380;p48">
              <a:extLst>
                <a:ext uri="{FF2B5EF4-FFF2-40B4-BE49-F238E27FC236}">
                  <a16:creationId xmlns:a16="http://schemas.microsoft.com/office/drawing/2014/main" id="{F49404DD-2B4F-A239-A665-A81F08A95EE9}"/>
                </a:ext>
              </a:extLst>
            </p:cNvPr>
            <p:cNvSpPr/>
            <p:nvPr/>
          </p:nvSpPr>
          <p:spPr>
            <a:xfrm>
              <a:off x="716250" y="3158425"/>
              <a:ext cx="8825" cy="19025"/>
            </a:xfrm>
            <a:custGeom>
              <a:avLst/>
              <a:gdLst/>
              <a:ahLst/>
              <a:cxnLst/>
              <a:rect l="l" t="t" r="r" b="b"/>
              <a:pathLst>
                <a:path w="353" h="761" extrusionOk="0">
                  <a:moveTo>
                    <a:pt x="220" y="1"/>
                  </a:moveTo>
                  <a:cubicBezTo>
                    <a:pt x="105" y="1"/>
                    <a:pt x="1" y="100"/>
                    <a:pt x="21" y="232"/>
                  </a:cubicBezTo>
                  <a:cubicBezTo>
                    <a:pt x="35" y="451"/>
                    <a:pt x="155" y="648"/>
                    <a:pt x="338" y="761"/>
                  </a:cubicBezTo>
                  <a:cubicBezTo>
                    <a:pt x="345" y="761"/>
                    <a:pt x="352" y="761"/>
                    <a:pt x="345" y="733"/>
                  </a:cubicBezTo>
                  <a:cubicBezTo>
                    <a:pt x="176" y="620"/>
                    <a:pt x="70" y="437"/>
                    <a:pt x="56" y="232"/>
                  </a:cubicBezTo>
                  <a:cubicBezTo>
                    <a:pt x="49" y="162"/>
                    <a:pt x="84" y="98"/>
                    <a:pt x="141" y="56"/>
                  </a:cubicBezTo>
                  <a:cubicBezTo>
                    <a:pt x="178" y="44"/>
                    <a:pt x="219" y="36"/>
                    <a:pt x="261" y="36"/>
                  </a:cubicBezTo>
                  <a:cubicBezTo>
                    <a:pt x="292" y="36"/>
                    <a:pt x="323" y="40"/>
                    <a:pt x="352" y="49"/>
                  </a:cubicBezTo>
                  <a:cubicBezTo>
                    <a:pt x="311" y="16"/>
                    <a:pt x="265" y="1"/>
                    <a:pt x="22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381;p48">
              <a:extLst>
                <a:ext uri="{FF2B5EF4-FFF2-40B4-BE49-F238E27FC236}">
                  <a16:creationId xmlns:a16="http://schemas.microsoft.com/office/drawing/2014/main" id="{3BC38823-4228-5539-99FA-6735676DEFF1}"/>
                </a:ext>
              </a:extLst>
            </p:cNvPr>
            <p:cNvSpPr/>
            <p:nvPr/>
          </p:nvSpPr>
          <p:spPr>
            <a:xfrm>
              <a:off x="783025" y="3195950"/>
              <a:ext cx="88325" cy="127250"/>
            </a:xfrm>
            <a:custGeom>
              <a:avLst/>
              <a:gdLst/>
              <a:ahLst/>
              <a:cxnLst/>
              <a:rect l="l" t="t" r="r" b="b"/>
              <a:pathLst>
                <a:path w="3533" h="5090" extrusionOk="0">
                  <a:moveTo>
                    <a:pt x="3532" y="0"/>
                  </a:moveTo>
                  <a:lnTo>
                    <a:pt x="2707" y="162"/>
                  </a:lnTo>
                  <a:lnTo>
                    <a:pt x="1424" y="409"/>
                  </a:lnTo>
                  <a:lnTo>
                    <a:pt x="818" y="522"/>
                  </a:lnTo>
                  <a:lnTo>
                    <a:pt x="7" y="677"/>
                  </a:lnTo>
                  <a:lnTo>
                    <a:pt x="0" y="3179"/>
                  </a:lnTo>
                  <a:lnTo>
                    <a:pt x="0" y="4075"/>
                  </a:lnTo>
                  <a:cubicBezTo>
                    <a:pt x="0" y="4335"/>
                    <a:pt x="177" y="4603"/>
                    <a:pt x="522" y="4801"/>
                  </a:cubicBezTo>
                  <a:lnTo>
                    <a:pt x="607" y="4850"/>
                  </a:lnTo>
                  <a:lnTo>
                    <a:pt x="677" y="4885"/>
                  </a:lnTo>
                  <a:cubicBezTo>
                    <a:pt x="691" y="4885"/>
                    <a:pt x="705" y="4892"/>
                    <a:pt x="811" y="4935"/>
                  </a:cubicBezTo>
                  <a:lnTo>
                    <a:pt x="882" y="4963"/>
                  </a:lnTo>
                  <a:lnTo>
                    <a:pt x="1008" y="4998"/>
                  </a:lnTo>
                  <a:lnTo>
                    <a:pt x="1093" y="5026"/>
                  </a:lnTo>
                  <a:lnTo>
                    <a:pt x="1185" y="5040"/>
                  </a:lnTo>
                  <a:lnTo>
                    <a:pt x="1269" y="5061"/>
                  </a:lnTo>
                  <a:lnTo>
                    <a:pt x="1354" y="5076"/>
                  </a:lnTo>
                  <a:lnTo>
                    <a:pt x="1460" y="5083"/>
                  </a:lnTo>
                  <a:lnTo>
                    <a:pt x="1558" y="5090"/>
                  </a:lnTo>
                  <a:lnTo>
                    <a:pt x="2002" y="5090"/>
                  </a:lnTo>
                  <a:cubicBezTo>
                    <a:pt x="2017" y="5090"/>
                    <a:pt x="2038" y="5090"/>
                    <a:pt x="2122" y="5083"/>
                  </a:cubicBezTo>
                  <a:cubicBezTo>
                    <a:pt x="2143" y="5076"/>
                    <a:pt x="2179" y="5076"/>
                    <a:pt x="2207" y="5069"/>
                  </a:cubicBezTo>
                  <a:cubicBezTo>
                    <a:pt x="2228" y="5069"/>
                    <a:pt x="2249" y="5061"/>
                    <a:pt x="2327" y="5047"/>
                  </a:cubicBezTo>
                  <a:lnTo>
                    <a:pt x="2376" y="5040"/>
                  </a:lnTo>
                  <a:lnTo>
                    <a:pt x="2411" y="5033"/>
                  </a:lnTo>
                  <a:lnTo>
                    <a:pt x="2454" y="5019"/>
                  </a:lnTo>
                  <a:lnTo>
                    <a:pt x="2496" y="5012"/>
                  </a:lnTo>
                  <a:lnTo>
                    <a:pt x="2538" y="4998"/>
                  </a:lnTo>
                  <a:lnTo>
                    <a:pt x="2573" y="4991"/>
                  </a:lnTo>
                  <a:lnTo>
                    <a:pt x="2679" y="4956"/>
                  </a:lnTo>
                  <a:cubicBezTo>
                    <a:pt x="2700" y="4949"/>
                    <a:pt x="2721" y="4942"/>
                    <a:pt x="2757" y="4928"/>
                  </a:cubicBezTo>
                  <a:lnTo>
                    <a:pt x="2827" y="4899"/>
                  </a:lnTo>
                  <a:lnTo>
                    <a:pt x="2898" y="4864"/>
                  </a:lnTo>
                  <a:lnTo>
                    <a:pt x="2961" y="4829"/>
                  </a:lnTo>
                  <a:cubicBezTo>
                    <a:pt x="2982" y="4822"/>
                    <a:pt x="3003" y="4808"/>
                    <a:pt x="3271" y="4617"/>
                  </a:cubicBezTo>
                  <a:lnTo>
                    <a:pt x="3328" y="4561"/>
                  </a:lnTo>
                  <a:lnTo>
                    <a:pt x="3349" y="4533"/>
                  </a:lnTo>
                  <a:cubicBezTo>
                    <a:pt x="3419" y="4385"/>
                    <a:pt x="3483" y="4237"/>
                    <a:pt x="3532" y="4082"/>
                  </a:cubicBezTo>
                  <a:lnTo>
                    <a:pt x="3532"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382;p48">
              <a:extLst>
                <a:ext uri="{FF2B5EF4-FFF2-40B4-BE49-F238E27FC236}">
                  <a16:creationId xmlns:a16="http://schemas.microsoft.com/office/drawing/2014/main" id="{ADAA2AC4-8846-2804-5D79-F6F09547F98E}"/>
                </a:ext>
              </a:extLst>
            </p:cNvPr>
            <p:cNvSpPr/>
            <p:nvPr/>
          </p:nvSpPr>
          <p:spPr>
            <a:xfrm>
              <a:off x="782675" y="3195600"/>
              <a:ext cx="89200" cy="128300"/>
            </a:xfrm>
            <a:custGeom>
              <a:avLst/>
              <a:gdLst/>
              <a:ahLst/>
              <a:cxnLst/>
              <a:rect l="l" t="t" r="r" b="b"/>
              <a:pathLst>
                <a:path w="3568" h="5132" extrusionOk="0">
                  <a:moveTo>
                    <a:pt x="3539" y="42"/>
                  </a:moveTo>
                  <a:cubicBezTo>
                    <a:pt x="3539" y="42"/>
                    <a:pt x="3539" y="4096"/>
                    <a:pt x="3433" y="4441"/>
                  </a:cubicBezTo>
                  <a:cubicBezTo>
                    <a:pt x="3433" y="4441"/>
                    <a:pt x="3405" y="4476"/>
                    <a:pt x="3384" y="4512"/>
                  </a:cubicBezTo>
                  <a:cubicBezTo>
                    <a:pt x="3377" y="4526"/>
                    <a:pt x="3370" y="4533"/>
                    <a:pt x="3306" y="4603"/>
                  </a:cubicBezTo>
                  <a:lnTo>
                    <a:pt x="3278" y="4624"/>
                  </a:lnTo>
                  <a:cubicBezTo>
                    <a:pt x="3201" y="4688"/>
                    <a:pt x="3116" y="4751"/>
                    <a:pt x="3032" y="4801"/>
                  </a:cubicBezTo>
                  <a:cubicBezTo>
                    <a:pt x="3017" y="4815"/>
                    <a:pt x="2996" y="4822"/>
                    <a:pt x="2961" y="4843"/>
                  </a:cubicBezTo>
                  <a:lnTo>
                    <a:pt x="2898" y="4871"/>
                  </a:lnTo>
                  <a:cubicBezTo>
                    <a:pt x="2883" y="4885"/>
                    <a:pt x="2862" y="4892"/>
                    <a:pt x="2827" y="4906"/>
                  </a:cubicBezTo>
                  <a:lnTo>
                    <a:pt x="2757" y="4935"/>
                  </a:lnTo>
                  <a:lnTo>
                    <a:pt x="2693" y="4956"/>
                  </a:lnTo>
                  <a:lnTo>
                    <a:pt x="2637" y="4977"/>
                  </a:lnTo>
                  <a:lnTo>
                    <a:pt x="2552" y="4998"/>
                  </a:lnTo>
                  <a:lnTo>
                    <a:pt x="2510" y="5012"/>
                  </a:lnTo>
                  <a:cubicBezTo>
                    <a:pt x="2496" y="5012"/>
                    <a:pt x="2489" y="5019"/>
                    <a:pt x="2439" y="5026"/>
                  </a:cubicBezTo>
                  <a:lnTo>
                    <a:pt x="2390" y="5040"/>
                  </a:lnTo>
                  <a:lnTo>
                    <a:pt x="2284" y="5061"/>
                  </a:lnTo>
                  <a:lnTo>
                    <a:pt x="2214" y="5068"/>
                  </a:lnTo>
                  <a:lnTo>
                    <a:pt x="2143" y="5083"/>
                  </a:lnTo>
                  <a:lnTo>
                    <a:pt x="2080" y="5090"/>
                  </a:lnTo>
                  <a:lnTo>
                    <a:pt x="1636" y="5090"/>
                  </a:lnTo>
                  <a:lnTo>
                    <a:pt x="1544" y="5083"/>
                  </a:lnTo>
                  <a:lnTo>
                    <a:pt x="1460" y="5075"/>
                  </a:lnTo>
                  <a:lnTo>
                    <a:pt x="1361" y="5061"/>
                  </a:lnTo>
                  <a:lnTo>
                    <a:pt x="1255" y="5047"/>
                  </a:lnTo>
                  <a:lnTo>
                    <a:pt x="1178" y="5033"/>
                  </a:lnTo>
                  <a:lnTo>
                    <a:pt x="1086" y="5012"/>
                  </a:lnTo>
                  <a:lnTo>
                    <a:pt x="1015" y="4991"/>
                  </a:lnTo>
                  <a:lnTo>
                    <a:pt x="973" y="4977"/>
                  </a:lnTo>
                  <a:lnTo>
                    <a:pt x="896" y="4956"/>
                  </a:lnTo>
                  <a:cubicBezTo>
                    <a:pt x="874" y="4942"/>
                    <a:pt x="860" y="4935"/>
                    <a:pt x="684" y="4864"/>
                  </a:cubicBezTo>
                  <a:lnTo>
                    <a:pt x="621" y="4836"/>
                  </a:lnTo>
                  <a:lnTo>
                    <a:pt x="557" y="4801"/>
                  </a:lnTo>
                  <a:cubicBezTo>
                    <a:pt x="226" y="4603"/>
                    <a:pt x="43" y="4349"/>
                    <a:pt x="43" y="4089"/>
                  </a:cubicBezTo>
                  <a:lnTo>
                    <a:pt x="50" y="705"/>
                  </a:lnTo>
                  <a:lnTo>
                    <a:pt x="3539" y="42"/>
                  </a:lnTo>
                  <a:close/>
                  <a:moveTo>
                    <a:pt x="3546" y="0"/>
                  </a:moveTo>
                  <a:cubicBezTo>
                    <a:pt x="3546" y="0"/>
                    <a:pt x="36" y="670"/>
                    <a:pt x="21" y="684"/>
                  </a:cubicBezTo>
                  <a:lnTo>
                    <a:pt x="0" y="4096"/>
                  </a:lnTo>
                  <a:cubicBezTo>
                    <a:pt x="0" y="4378"/>
                    <a:pt x="191" y="4638"/>
                    <a:pt x="529" y="4836"/>
                  </a:cubicBezTo>
                  <a:cubicBezTo>
                    <a:pt x="550" y="4850"/>
                    <a:pt x="571" y="4857"/>
                    <a:pt x="621" y="4878"/>
                  </a:cubicBezTo>
                  <a:cubicBezTo>
                    <a:pt x="635" y="4892"/>
                    <a:pt x="649" y="4899"/>
                    <a:pt x="698" y="4920"/>
                  </a:cubicBezTo>
                  <a:lnTo>
                    <a:pt x="790" y="4963"/>
                  </a:lnTo>
                  <a:lnTo>
                    <a:pt x="818" y="4970"/>
                  </a:lnTo>
                  <a:lnTo>
                    <a:pt x="889" y="4998"/>
                  </a:lnTo>
                  <a:lnTo>
                    <a:pt x="952" y="5019"/>
                  </a:lnTo>
                  <a:lnTo>
                    <a:pt x="1015" y="5033"/>
                  </a:lnTo>
                  <a:lnTo>
                    <a:pt x="1107" y="5061"/>
                  </a:lnTo>
                  <a:lnTo>
                    <a:pt x="1192" y="5075"/>
                  </a:lnTo>
                  <a:lnTo>
                    <a:pt x="1283" y="5097"/>
                  </a:lnTo>
                  <a:lnTo>
                    <a:pt x="1368" y="5111"/>
                  </a:lnTo>
                  <a:lnTo>
                    <a:pt x="1474" y="5118"/>
                  </a:lnTo>
                  <a:lnTo>
                    <a:pt x="1572" y="5132"/>
                  </a:lnTo>
                  <a:lnTo>
                    <a:pt x="1798" y="5132"/>
                  </a:lnTo>
                  <a:lnTo>
                    <a:pt x="1939" y="5125"/>
                  </a:lnTo>
                  <a:lnTo>
                    <a:pt x="2016" y="5118"/>
                  </a:lnTo>
                  <a:lnTo>
                    <a:pt x="2073" y="5118"/>
                  </a:lnTo>
                  <a:lnTo>
                    <a:pt x="2136" y="5111"/>
                  </a:lnTo>
                  <a:cubicBezTo>
                    <a:pt x="2164" y="5104"/>
                    <a:pt x="2200" y="5097"/>
                    <a:pt x="2221" y="5097"/>
                  </a:cubicBezTo>
                  <a:cubicBezTo>
                    <a:pt x="2242" y="5097"/>
                    <a:pt x="2263" y="5090"/>
                    <a:pt x="2348" y="5075"/>
                  </a:cubicBezTo>
                  <a:lnTo>
                    <a:pt x="2390" y="5068"/>
                  </a:lnTo>
                  <a:lnTo>
                    <a:pt x="2475" y="5047"/>
                  </a:lnTo>
                  <a:lnTo>
                    <a:pt x="2510" y="5040"/>
                  </a:lnTo>
                  <a:lnTo>
                    <a:pt x="2594" y="5019"/>
                  </a:lnTo>
                  <a:lnTo>
                    <a:pt x="2637" y="5005"/>
                  </a:lnTo>
                  <a:lnTo>
                    <a:pt x="2693" y="4984"/>
                  </a:lnTo>
                  <a:lnTo>
                    <a:pt x="2778" y="4956"/>
                  </a:lnTo>
                  <a:lnTo>
                    <a:pt x="2848" y="4927"/>
                  </a:lnTo>
                  <a:lnTo>
                    <a:pt x="2912" y="4892"/>
                  </a:lnTo>
                  <a:lnTo>
                    <a:pt x="2982" y="4857"/>
                  </a:lnTo>
                  <a:cubicBezTo>
                    <a:pt x="3003" y="4850"/>
                    <a:pt x="3024" y="4836"/>
                    <a:pt x="3215" y="4709"/>
                  </a:cubicBezTo>
                  <a:lnTo>
                    <a:pt x="3292" y="4645"/>
                  </a:lnTo>
                  <a:cubicBezTo>
                    <a:pt x="3299" y="4638"/>
                    <a:pt x="3313" y="4631"/>
                    <a:pt x="3356" y="4582"/>
                  </a:cubicBezTo>
                  <a:lnTo>
                    <a:pt x="3377" y="4554"/>
                  </a:lnTo>
                  <a:cubicBezTo>
                    <a:pt x="3384" y="4547"/>
                    <a:pt x="3391" y="4540"/>
                    <a:pt x="3426" y="4497"/>
                  </a:cubicBezTo>
                  <a:cubicBezTo>
                    <a:pt x="3483" y="4364"/>
                    <a:pt x="3532" y="4230"/>
                    <a:pt x="3567" y="4096"/>
                  </a:cubicBezTo>
                  <a:cubicBezTo>
                    <a:pt x="3567" y="4096"/>
                    <a:pt x="3567" y="14"/>
                    <a:pt x="354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383;p48">
              <a:extLst>
                <a:ext uri="{FF2B5EF4-FFF2-40B4-BE49-F238E27FC236}">
                  <a16:creationId xmlns:a16="http://schemas.microsoft.com/office/drawing/2014/main" id="{2176CA5C-B49F-30F0-F2C4-14C81E3E7E0A}"/>
                </a:ext>
              </a:extLst>
            </p:cNvPr>
            <p:cNvSpPr/>
            <p:nvPr/>
          </p:nvSpPr>
          <p:spPr>
            <a:xfrm>
              <a:off x="783375" y="3268725"/>
              <a:ext cx="41275" cy="27875"/>
            </a:xfrm>
            <a:custGeom>
              <a:avLst/>
              <a:gdLst/>
              <a:ahLst/>
              <a:cxnLst/>
              <a:rect l="l" t="t" r="r" b="b"/>
              <a:pathLst>
                <a:path w="1651" h="1115" extrusionOk="0">
                  <a:moveTo>
                    <a:pt x="1650" y="0"/>
                  </a:moveTo>
                  <a:lnTo>
                    <a:pt x="1" y="205"/>
                  </a:lnTo>
                  <a:lnTo>
                    <a:pt x="1" y="1114"/>
                  </a:lnTo>
                  <a:cubicBezTo>
                    <a:pt x="1" y="1114"/>
                    <a:pt x="339" y="360"/>
                    <a:pt x="165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384;p48">
              <a:extLst>
                <a:ext uri="{FF2B5EF4-FFF2-40B4-BE49-F238E27FC236}">
                  <a16:creationId xmlns:a16="http://schemas.microsoft.com/office/drawing/2014/main" id="{9DB53136-1B67-93CD-E5CA-05F9223C29B3}"/>
                </a:ext>
              </a:extLst>
            </p:cNvPr>
            <p:cNvSpPr/>
            <p:nvPr/>
          </p:nvSpPr>
          <p:spPr>
            <a:xfrm>
              <a:off x="782850" y="3268200"/>
              <a:ext cx="41800" cy="28925"/>
            </a:xfrm>
            <a:custGeom>
              <a:avLst/>
              <a:gdLst/>
              <a:ahLst/>
              <a:cxnLst/>
              <a:rect l="l" t="t" r="r" b="b"/>
              <a:pathLst>
                <a:path w="1672" h="1157" extrusionOk="0">
                  <a:moveTo>
                    <a:pt x="1467" y="64"/>
                  </a:moveTo>
                  <a:lnTo>
                    <a:pt x="1467" y="64"/>
                  </a:lnTo>
                  <a:cubicBezTo>
                    <a:pt x="522" y="374"/>
                    <a:pt x="141" y="896"/>
                    <a:pt x="36" y="1072"/>
                  </a:cubicBezTo>
                  <a:lnTo>
                    <a:pt x="36" y="247"/>
                  </a:lnTo>
                  <a:lnTo>
                    <a:pt x="1467" y="64"/>
                  </a:lnTo>
                  <a:close/>
                  <a:moveTo>
                    <a:pt x="1671" y="0"/>
                  </a:moveTo>
                  <a:cubicBezTo>
                    <a:pt x="1671" y="0"/>
                    <a:pt x="14" y="212"/>
                    <a:pt x="0" y="226"/>
                  </a:cubicBezTo>
                  <a:cubicBezTo>
                    <a:pt x="0" y="226"/>
                    <a:pt x="0" y="1135"/>
                    <a:pt x="22" y="1156"/>
                  </a:cubicBezTo>
                  <a:cubicBezTo>
                    <a:pt x="29" y="1156"/>
                    <a:pt x="36" y="1149"/>
                    <a:pt x="36" y="1142"/>
                  </a:cubicBezTo>
                  <a:cubicBezTo>
                    <a:pt x="43" y="1135"/>
                    <a:pt x="388" y="388"/>
                    <a:pt x="167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385;p48">
              <a:extLst>
                <a:ext uri="{FF2B5EF4-FFF2-40B4-BE49-F238E27FC236}">
                  <a16:creationId xmlns:a16="http://schemas.microsoft.com/office/drawing/2014/main" id="{6728A917-2852-74EE-A65E-4F16D38201E1}"/>
                </a:ext>
              </a:extLst>
            </p:cNvPr>
            <p:cNvSpPr/>
            <p:nvPr/>
          </p:nvSpPr>
          <p:spPr>
            <a:xfrm>
              <a:off x="701775" y="3116100"/>
              <a:ext cx="169750" cy="159700"/>
            </a:xfrm>
            <a:custGeom>
              <a:avLst/>
              <a:gdLst/>
              <a:ahLst/>
              <a:cxnLst/>
              <a:rect l="l" t="t" r="r" b="b"/>
              <a:pathLst>
                <a:path w="6790" h="6388" extrusionOk="0">
                  <a:moveTo>
                    <a:pt x="3603" y="1"/>
                  </a:moveTo>
                  <a:cubicBezTo>
                    <a:pt x="3490" y="1"/>
                    <a:pt x="3370" y="8"/>
                    <a:pt x="3257" y="22"/>
                  </a:cubicBezTo>
                  <a:lnTo>
                    <a:pt x="3215" y="29"/>
                  </a:lnTo>
                  <a:lnTo>
                    <a:pt x="3116" y="36"/>
                  </a:lnTo>
                  <a:lnTo>
                    <a:pt x="3067" y="50"/>
                  </a:lnTo>
                  <a:lnTo>
                    <a:pt x="2919" y="78"/>
                  </a:lnTo>
                  <a:cubicBezTo>
                    <a:pt x="2884" y="85"/>
                    <a:pt x="2849" y="92"/>
                    <a:pt x="2813" y="99"/>
                  </a:cubicBezTo>
                  <a:lnTo>
                    <a:pt x="2623" y="156"/>
                  </a:lnTo>
                  <a:cubicBezTo>
                    <a:pt x="2595" y="170"/>
                    <a:pt x="2560" y="177"/>
                    <a:pt x="2426" y="226"/>
                  </a:cubicBezTo>
                  <a:lnTo>
                    <a:pt x="2397" y="240"/>
                  </a:lnTo>
                  <a:lnTo>
                    <a:pt x="2355" y="255"/>
                  </a:lnTo>
                  <a:lnTo>
                    <a:pt x="2299" y="283"/>
                  </a:lnTo>
                  <a:lnTo>
                    <a:pt x="2130" y="367"/>
                  </a:lnTo>
                  <a:cubicBezTo>
                    <a:pt x="2066" y="396"/>
                    <a:pt x="2010" y="431"/>
                    <a:pt x="1946" y="466"/>
                  </a:cubicBezTo>
                  <a:lnTo>
                    <a:pt x="1918" y="487"/>
                  </a:lnTo>
                  <a:lnTo>
                    <a:pt x="1883" y="508"/>
                  </a:lnTo>
                  <a:lnTo>
                    <a:pt x="1848" y="529"/>
                  </a:lnTo>
                  <a:lnTo>
                    <a:pt x="1784" y="572"/>
                  </a:lnTo>
                  <a:cubicBezTo>
                    <a:pt x="1749" y="607"/>
                    <a:pt x="1707" y="635"/>
                    <a:pt x="1671" y="663"/>
                  </a:cubicBezTo>
                  <a:cubicBezTo>
                    <a:pt x="1537" y="762"/>
                    <a:pt x="1418" y="868"/>
                    <a:pt x="1305" y="988"/>
                  </a:cubicBezTo>
                  <a:cubicBezTo>
                    <a:pt x="1263" y="1030"/>
                    <a:pt x="1220" y="1079"/>
                    <a:pt x="1185" y="1122"/>
                  </a:cubicBezTo>
                  <a:lnTo>
                    <a:pt x="1150" y="1157"/>
                  </a:lnTo>
                  <a:cubicBezTo>
                    <a:pt x="1143" y="1171"/>
                    <a:pt x="1136" y="1178"/>
                    <a:pt x="1129" y="1192"/>
                  </a:cubicBezTo>
                  <a:lnTo>
                    <a:pt x="1072" y="1256"/>
                  </a:lnTo>
                  <a:cubicBezTo>
                    <a:pt x="1044" y="1298"/>
                    <a:pt x="1009" y="1340"/>
                    <a:pt x="981" y="1382"/>
                  </a:cubicBezTo>
                  <a:cubicBezTo>
                    <a:pt x="910" y="1488"/>
                    <a:pt x="847" y="1601"/>
                    <a:pt x="783" y="1714"/>
                  </a:cubicBezTo>
                  <a:cubicBezTo>
                    <a:pt x="727" y="1812"/>
                    <a:pt x="677" y="1925"/>
                    <a:pt x="635" y="2031"/>
                  </a:cubicBezTo>
                  <a:cubicBezTo>
                    <a:pt x="621" y="2073"/>
                    <a:pt x="607" y="2109"/>
                    <a:pt x="593" y="2158"/>
                  </a:cubicBezTo>
                  <a:cubicBezTo>
                    <a:pt x="572" y="2207"/>
                    <a:pt x="558" y="2257"/>
                    <a:pt x="543" y="2306"/>
                  </a:cubicBezTo>
                  <a:cubicBezTo>
                    <a:pt x="1" y="4174"/>
                    <a:pt x="1248" y="6091"/>
                    <a:pt x="3173" y="6359"/>
                  </a:cubicBezTo>
                  <a:lnTo>
                    <a:pt x="3265" y="6366"/>
                  </a:lnTo>
                  <a:cubicBezTo>
                    <a:pt x="3377" y="6380"/>
                    <a:pt x="3497" y="6387"/>
                    <a:pt x="3610" y="6387"/>
                  </a:cubicBezTo>
                  <a:cubicBezTo>
                    <a:pt x="3871" y="6387"/>
                    <a:pt x="4132" y="6352"/>
                    <a:pt x="4385" y="6289"/>
                  </a:cubicBezTo>
                  <a:cubicBezTo>
                    <a:pt x="4540" y="6254"/>
                    <a:pt x="4688" y="6204"/>
                    <a:pt x="4829" y="6141"/>
                  </a:cubicBezTo>
                  <a:lnTo>
                    <a:pt x="4914" y="6105"/>
                  </a:lnTo>
                  <a:cubicBezTo>
                    <a:pt x="4992" y="6070"/>
                    <a:pt x="5062" y="6035"/>
                    <a:pt x="5133" y="5993"/>
                  </a:cubicBezTo>
                  <a:lnTo>
                    <a:pt x="6775" y="3511"/>
                  </a:lnTo>
                  <a:lnTo>
                    <a:pt x="6782" y="3427"/>
                  </a:lnTo>
                  <a:cubicBezTo>
                    <a:pt x="6789" y="3356"/>
                    <a:pt x="6789" y="3279"/>
                    <a:pt x="6789" y="3201"/>
                  </a:cubicBezTo>
                  <a:lnTo>
                    <a:pt x="6789" y="3131"/>
                  </a:lnTo>
                  <a:lnTo>
                    <a:pt x="6789" y="3088"/>
                  </a:lnTo>
                  <a:cubicBezTo>
                    <a:pt x="6789" y="3053"/>
                    <a:pt x="6789" y="3025"/>
                    <a:pt x="6789" y="2997"/>
                  </a:cubicBezTo>
                  <a:cubicBezTo>
                    <a:pt x="6789" y="2983"/>
                    <a:pt x="6789" y="2969"/>
                    <a:pt x="6782" y="2898"/>
                  </a:cubicBezTo>
                  <a:cubicBezTo>
                    <a:pt x="6775" y="2870"/>
                    <a:pt x="6775" y="2849"/>
                    <a:pt x="6761" y="2750"/>
                  </a:cubicBezTo>
                  <a:lnTo>
                    <a:pt x="6754" y="2680"/>
                  </a:lnTo>
                  <a:cubicBezTo>
                    <a:pt x="6747" y="2665"/>
                    <a:pt x="6747" y="2651"/>
                    <a:pt x="6747" y="2644"/>
                  </a:cubicBezTo>
                  <a:cubicBezTo>
                    <a:pt x="6740" y="2630"/>
                    <a:pt x="6740" y="2616"/>
                    <a:pt x="6740" y="2602"/>
                  </a:cubicBezTo>
                  <a:cubicBezTo>
                    <a:pt x="6683" y="2299"/>
                    <a:pt x="6578" y="2003"/>
                    <a:pt x="6430" y="1721"/>
                  </a:cubicBezTo>
                  <a:cubicBezTo>
                    <a:pt x="6394" y="1657"/>
                    <a:pt x="6359" y="1587"/>
                    <a:pt x="6324" y="1523"/>
                  </a:cubicBezTo>
                  <a:cubicBezTo>
                    <a:pt x="6169" y="1284"/>
                    <a:pt x="5993" y="1065"/>
                    <a:pt x="5781" y="868"/>
                  </a:cubicBezTo>
                  <a:cubicBezTo>
                    <a:pt x="5295" y="410"/>
                    <a:pt x="4667" y="114"/>
                    <a:pt x="3998" y="29"/>
                  </a:cubicBezTo>
                  <a:cubicBezTo>
                    <a:pt x="3871" y="8"/>
                    <a:pt x="3737" y="1"/>
                    <a:pt x="360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386;p48">
              <a:extLst>
                <a:ext uri="{FF2B5EF4-FFF2-40B4-BE49-F238E27FC236}">
                  <a16:creationId xmlns:a16="http://schemas.microsoft.com/office/drawing/2014/main" id="{98574228-7398-7339-6A1B-FAD005D0FFA9}"/>
                </a:ext>
              </a:extLst>
            </p:cNvPr>
            <p:cNvSpPr/>
            <p:nvPr/>
          </p:nvSpPr>
          <p:spPr>
            <a:xfrm>
              <a:off x="701425" y="3115750"/>
              <a:ext cx="170450" cy="160400"/>
            </a:xfrm>
            <a:custGeom>
              <a:avLst/>
              <a:gdLst/>
              <a:ahLst/>
              <a:cxnLst/>
              <a:rect l="l" t="t" r="r" b="b"/>
              <a:pathLst>
                <a:path w="6818" h="6416" extrusionOk="0">
                  <a:moveTo>
                    <a:pt x="3624" y="1"/>
                  </a:moveTo>
                  <a:cubicBezTo>
                    <a:pt x="3492" y="1"/>
                    <a:pt x="3360" y="8"/>
                    <a:pt x="3229" y="22"/>
                  </a:cubicBezTo>
                  <a:lnTo>
                    <a:pt x="3130" y="36"/>
                  </a:lnTo>
                  <a:lnTo>
                    <a:pt x="3074" y="43"/>
                  </a:lnTo>
                  <a:lnTo>
                    <a:pt x="3025" y="57"/>
                  </a:lnTo>
                  <a:lnTo>
                    <a:pt x="2926" y="71"/>
                  </a:lnTo>
                  <a:lnTo>
                    <a:pt x="2827" y="99"/>
                  </a:lnTo>
                  <a:cubicBezTo>
                    <a:pt x="2827" y="99"/>
                    <a:pt x="2764" y="113"/>
                    <a:pt x="2679" y="142"/>
                  </a:cubicBezTo>
                  <a:lnTo>
                    <a:pt x="2637" y="156"/>
                  </a:lnTo>
                  <a:cubicBezTo>
                    <a:pt x="2602" y="163"/>
                    <a:pt x="2567" y="177"/>
                    <a:pt x="2440" y="226"/>
                  </a:cubicBezTo>
                  <a:lnTo>
                    <a:pt x="2404" y="240"/>
                  </a:lnTo>
                  <a:lnTo>
                    <a:pt x="2362" y="254"/>
                  </a:lnTo>
                  <a:lnTo>
                    <a:pt x="2306" y="283"/>
                  </a:lnTo>
                  <a:lnTo>
                    <a:pt x="2263" y="304"/>
                  </a:lnTo>
                  <a:cubicBezTo>
                    <a:pt x="2263" y="304"/>
                    <a:pt x="2193" y="332"/>
                    <a:pt x="2137" y="360"/>
                  </a:cubicBezTo>
                  <a:cubicBezTo>
                    <a:pt x="2073" y="395"/>
                    <a:pt x="2010" y="431"/>
                    <a:pt x="1953" y="466"/>
                  </a:cubicBezTo>
                  <a:lnTo>
                    <a:pt x="1925" y="487"/>
                  </a:lnTo>
                  <a:lnTo>
                    <a:pt x="1883" y="508"/>
                  </a:lnTo>
                  <a:lnTo>
                    <a:pt x="1847" y="529"/>
                  </a:lnTo>
                  <a:lnTo>
                    <a:pt x="1791" y="572"/>
                  </a:lnTo>
                  <a:cubicBezTo>
                    <a:pt x="1749" y="600"/>
                    <a:pt x="1714" y="628"/>
                    <a:pt x="1671" y="663"/>
                  </a:cubicBezTo>
                  <a:cubicBezTo>
                    <a:pt x="1544" y="762"/>
                    <a:pt x="1417" y="875"/>
                    <a:pt x="1305" y="995"/>
                  </a:cubicBezTo>
                  <a:cubicBezTo>
                    <a:pt x="1262" y="1037"/>
                    <a:pt x="1220" y="1079"/>
                    <a:pt x="1178" y="1129"/>
                  </a:cubicBezTo>
                  <a:cubicBezTo>
                    <a:pt x="1171" y="1136"/>
                    <a:pt x="1164" y="1143"/>
                    <a:pt x="1150" y="1164"/>
                  </a:cubicBezTo>
                  <a:lnTo>
                    <a:pt x="1128" y="1192"/>
                  </a:lnTo>
                  <a:lnTo>
                    <a:pt x="1072" y="1263"/>
                  </a:lnTo>
                  <a:cubicBezTo>
                    <a:pt x="1044" y="1298"/>
                    <a:pt x="1016" y="1347"/>
                    <a:pt x="987" y="1389"/>
                  </a:cubicBezTo>
                  <a:cubicBezTo>
                    <a:pt x="910" y="1495"/>
                    <a:pt x="846" y="1601"/>
                    <a:pt x="783" y="1714"/>
                  </a:cubicBezTo>
                  <a:cubicBezTo>
                    <a:pt x="727" y="1819"/>
                    <a:pt x="677" y="1932"/>
                    <a:pt x="635" y="2038"/>
                  </a:cubicBezTo>
                  <a:cubicBezTo>
                    <a:pt x="621" y="2080"/>
                    <a:pt x="607" y="2115"/>
                    <a:pt x="593" y="2165"/>
                  </a:cubicBezTo>
                  <a:cubicBezTo>
                    <a:pt x="572" y="2214"/>
                    <a:pt x="557" y="2264"/>
                    <a:pt x="543" y="2313"/>
                  </a:cubicBezTo>
                  <a:cubicBezTo>
                    <a:pt x="1" y="4195"/>
                    <a:pt x="1248" y="6119"/>
                    <a:pt x="3187" y="6387"/>
                  </a:cubicBezTo>
                  <a:lnTo>
                    <a:pt x="3279" y="6401"/>
                  </a:lnTo>
                  <a:cubicBezTo>
                    <a:pt x="3391" y="6408"/>
                    <a:pt x="3511" y="6416"/>
                    <a:pt x="3624" y="6416"/>
                  </a:cubicBezTo>
                  <a:cubicBezTo>
                    <a:pt x="3892" y="6416"/>
                    <a:pt x="4160" y="6387"/>
                    <a:pt x="4420" y="6317"/>
                  </a:cubicBezTo>
                  <a:cubicBezTo>
                    <a:pt x="4569" y="6282"/>
                    <a:pt x="4717" y="6232"/>
                    <a:pt x="4858" y="6169"/>
                  </a:cubicBezTo>
                  <a:lnTo>
                    <a:pt x="4949" y="6134"/>
                  </a:lnTo>
                  <a:cubicBezTo>
                    <a:pt x="5027" y="6105"/>
                    <a:pt x="5097" y="6056"/>
                    <a:pt x="5147" y="5993"/>
                  </a:cubicBezTo>
                  <a:lnTo>
                    <a:pt x="5147" y="5993"/>
                  </a:lnTo>
                  <a:cubicBezTo>
                    <a:pt x="5076" y="6035"/>
                    <a:pt x="5006" y="6070"/>
                    <a:pt x="4935" y="6098"/>
                  </a:cubicBezTo>
                  <a:cubicBezTo>
                    <a:pt x="4900" y="6112"/>
                    <a:pt x="4872" y="6127"/>
                    <a:pt x="4843" y="6141"/>
                  </a:cubicBezTo>
                  <a:cubicBezTo>
                    <a:pt x="4702" y="6197"/>
                    <a:pt x="4554" y="6246"/>
                    <a:pt x="4406" y="6282"/>
                  </a:cubicBezTo>
                  <a:cubicBezTo>
                    <a:pt x="4146" y="6352"/>
                    <a:pt x="3885" y="6380"/>
                    <a:pt x="3624" y="6380"/>
                  </a:cubicBezTo>
                  <a:cubicBezTo>
                    <a:pt x="3504" y="6380"/>
                    <a:pt x="3391" y="6373"/>
                    <a:pt x="3279" y="6366"/>
                  </a:cubicBezTo>
                  <a:lnTo>
                    <a:pt x="3194" y="6352"/>
                  </a:lnTo>
                  <a:cubicBezTo>
                    <a:pt x="1277" y="6091"/>
                    <a:pt x="36" y="4188"/>
                    <a:pt x="579" y="2327"/>
                  </a:cubicBezTo>
                  <a:cubicBezTo>
                    <a:pt x="593" y="2278"/>
                    <a:pt x="607" y="2228"/>
                    <a:pt x="628" y="2172"/>
                  </a:cubicBezTo>
                  <a:cubicBezTo>
                    <a:pt x="642" y="2137"/>
                    <a:pt x="656" y="2094"/>
                    <a:pt x="670" y="2052"/>
                  </a:cubicBezTo>
                  <a:cubicBezTo>
                    <a:pt x="713" y="1946"/>
                    <a:pt x="762" y="1841"/>
                    <a:pt x="818" y="1735"/>
                  </a:cubicBezTo>
                  <a:cubicBezTo>
                    <a:pt x="875" y="1622"/>
                    <a:pt x="938" y="1509"/>
                    <a:pt x="1016" y="1411"/>
                  </a:cubicBezTo>
                  <a:cubicBezTo>
                    <a:pt x="1044" y="1368"/>
                    <a:pt x="1072" y="1326"/>
                    <a:pt x="1100" y="1284"/>
                  </a:cubicBezTo>
                  <a:cubicBezTo>
                    <a:pt x="1121" y="1263"/>
                    <a:pt x="1136" y="1234"/>
                    <a:pt x="1157" y="1213"/>
                  </a:cubicBezTo>
                  <a:lnTo>
                    <a:pt x="1185" y="1178"/>
                  </a:lnTo>
                  <a:lnTo>
                    <a:pt x="1213" y="1150"/>
                  </a:lnTo>
                  <a:cubicBezTo>
                    <a:pt x="1248" y="1107"/>
                    <a:pt x="1291" y="1058"/>
                    <a:pt x="1333" y="1016"/>
                  </a:cubicBezTo>
                  <a:cubicBezTo>
                    <a:pt x="1439" y="896"/>
                    <a:pt x="1566" y="783"/>
                    <a:pt x="1692" y="684"/>
                  </a:cubicBezTo>
                  <a:cubicBezTo>
                    <a:pt x="1728" y="656"/>
                    <a:pt x="1770" y="628"/>
                    <a:pt x="1812" y="593"/>
                  </a:cubicBezTo>
                  <a:cubicBezTo>
                    <a:pt x="1826" y="586"/>
                    <a:pt x="1847" y="572"/>
                    <a:pt x="1862" y="558"/>
                  </a:cubicBezTo>
                  <a:lnTo>
                    <a:pt x="1897" y="536"/>
                  </a:lnTo>
                  <a:lnTo>
                    <a:pt x="1939" y="515"/>
                  </a:lnTo>
                  <a:lnTo>
                    <a:pt x="1967" y="494"/>
                  </a:lnTo>
                  <a:cubicBezTo>
                    <a:pt x="2024" y="459"/>
                    <a:pt x="2087" y="424"/>
                    <a:pt x="2200" y="367"/>
                  </a:cubicBezTo>
                  <a:lnTo>
                    <a:pt x="2270" y="332"/>
                  </a:lnTo>
                  <a:lnTo>
                    <a:pt x="2320" y="311"/>
                  </a:lnTo>
                  <a:lnTo>
                    <a:pt x="2369" y="290"/>
                  </a:lnTo>
                  <a:lnTo>
                    <a:pt x="2411" y="269"/>
                  </a:lnTo>
                  <a:cubicBezTo>
                    <a:pt x="2426" y="262"/>
                    <a:pt x="2433" y="262"/>
                    <a:pt x="2545" y="219"/>
                  </a:cubicBezTo>
                  <a:cubicBezTo>
                    <a:pt x="2574" y="205"/>
                    <a:pt x="2609" y="198"/>
                    <a:pt x="2644" y="184"/>
                  </a:cubicBezTo>
                  <a:lnTo>
                    <a:pt x="2771" y="149"/>
                  </a:lnTo>
                  <a:lnTo>
                    <a:pt x="2834" y="135"/>
                  </a:lnTo>
                  <a:lnTo>
                    <a:pt x="2933" y="106"/>
                  </a:lnTo>
                  <a:lnTo>
                    <a:pt x="3039" y="85"/>
                  </a:lnTo>
                  <a:lnTo>
                    <a:pt x="3081" y="78"/>
                  </a:lnTo>
                  <a:lnTo>
                    <a:pt x="3130" y="71"/>
                  </a:lnTo>
                  <a:cubicBezTo>
                    <a:pt x="3159" y="64"/>
                    <a:pt x="3194" y="64"/>
                    <a:pt x="3279" y="50"/>
                  </a:cubicBezTo>
                  <a:cubicBezTo>
                    <a:pt x="3387" y="38"/>
                    <a:pt x="3493" y="32"/>
                    <a:pt x="3600" y="32"/>
                  </a:cubicBezTo>
                  <a:cubicBezTo>
                    <a:pt x="3735" y="32"/>
                    <a:pt x="3870" y="41"/>
                    <a:pt x="4005" y="57"/>
                  </a:cubicBezTo>
                  <a:cubicBezTo>
                    <a:pt x="4674" y="135"/>
                    <a:pt x="5295" y="431"/>
                    <a:pt x="5781" y="889"/>
                  </a:cubicBezTo>
                  <a:cubicBezTo>
                    <a:pt x="5880" y="981"/>
                    <a:pt x="5971" y="1079"/>
                    <a:pt x="6056" y="1178"/>
                  </a:cubicBezTo>
                  <a:cubicBezTo>
                    <a:pt x="6155" y="1298"/>
                    <a:pt x="6239" y="1418"/>
                    <a:pt x="6317" y="1544"/>
                  </a:cubicBezTo>
                  <a:cubicBezTo>
                    <a:pt x="6359" y="1601"/>
                    <a:pt x="6394" y="1671"/>
                    <a:pt x="6430" y="1735"/>
                  </a:cubicBezTo>
                  <a:cubicBezTo>
                    <a:pt x="6571" y="2017"/>
                    <a:pt x="6676" y="2313"/>
                    <a:pt x="6733" y="2616"/>
                  </a:cubicBezTo>
                  <a:lnTo>
                    <a:pt x="6747" y="2694"/>
                  </a:lnTo>
                  <a:cubicBezTo>
                    <a:pt x="6754" y="2715"/>
                    <a:pt x="6754" y="2736"/>
                    <a:pt x="6768" y="2835"/>
                  </a:cubicBezTo>
                  <a:cubicBezTo>
                    <a:pt x="6768" y="2863"/>
                    <a:pt x="6775" y="2884"/>
                    <a:pt x="6775" y="2912"/>
                  </a:cubicBezTo>
                  <a:lnTo>
                    <a:pt x="6782" y="2968"/>
                  </a:lnTo>
                  <a:lnTo>
                    <a:pt x="6782" y="3011"/>
                  </a:lnTo>
                  <a:cubicBezTo>
                    <a:pt x="6782" y="3039"/>
                    <a:pt x="6782" y="3067"/>
                    <a:pt x="6782" y="3102"/>
                  </a:cubicBezTo>
                  <a:lnTo>
                    <a:pt x="6782" y="3173"/>
                  </a:lnTo>
                  <a:lnTo>
                    <a:pt x="6782" y="3208"/>
                  </a:lnTo>
                  <a:cubicBezTo>
                    <a:pt x="6782" y="3286"/>
                    <a:pt x="6782" y="3356"/>
                    <a:pt x="6775" y="3455"/>
                  </a:cubicBezTo>
                  <a:cubicBezTo>
                    <a:pt x="6768" y="3483"/>
                    <a:pt x="6782" y="3504"/>
                    <a:pt x="6803" y="3518"/>
                  </a:cubicBezTo>
                  <a:lnTo>
                    <a:pt x="6810" y="3441"/>
                  </a:lnTo>
                  <a:cubicBezTo>
                    <a:pt x="6817" y="3363"/>
                    <a:pt x="6817" y="3286"/>
                    <a:pt x="6817" y="3208"/>
                  </a:cubicBezTo>
                  <a:lnTo>
                    <a:pt x="6817" y="3138"/>
                  </a:lnTo>
                  <a:lnTo>
                    <a:pt x="6817" y="3095"/>
                  </a:lnTo>
                  <a:lnTo>
                    <a:pt x="6817" y="3004"/>
                  </a:lnTo>
                  <a:lnTo>
                    <a:pt x="6817" y="2961"/>
                  </a:lnTo>
                  <a:lnTo>
                    <a:pt x="6817" y="2905"/>
                  </a:lnTo>
                  <a:cubicBezTo>
                    <a:pt x="6810" y="2877"/>
                    <a:pt x="6810" y="2856"/>
                    <a:pt x="6796" y="2757"/>
                  </a:cubicBezTo>
                  <a:lnTo>
                    <a:pt x="6782" y="2679"/>
                  </a:lnTo>
                  <a:lnTo>
                    <a:pt x="6775" y="2609"/>
                  </a:lnTo>
                  <a:cubicBezTo>
                    <a:pt x="6712" y="2299"/>
                    <a:pt x="6613" y="2003"/>
                    <a:pt x="6465" y="1721"/>
                  </a:cubicBezTo>
                  <a:cubicBezTo>
                    <a:pt x="6430" y="1650"/>
                    <a:pt x="6394" y="1587"/>
                    <a:pt x="6352" y="1523"/>
                  </a:cubicBezTo>
                  <a:cubicBezTo>
                    <a:pt x="6204" y="1284"/>
                    <a:pt x="6021" y="1058"/>
                    <a:pt x="5809" y="861"/>
                  </a:cubicBezTo>
                  <a:cubicBezTo>
                    <a:pt x="5316" y="395"/>
                    <a:pt x="4688" y="106"/>
                    <a:pt x="4019" y="22"/>
                  </a:cubicBezTo>
                  <a:cubicBezTo>
                    <a:pt x="3888" y="8"/>
                    <a:pt x="3756" y="1"/>
                    <a:pt x="3624"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387;p48">
              <a:extLst>
                <a:ext uri="{FF2B5EF4-FFF2-40B4-BE49-F238E27FC236}">
                  <a16:creationId xmlns:a16="http://schemas.microsoft.com/office/drawing/2014/main" id="{14989BAB-CDCD-4C58-F932-A6A8ED2427BC}"/>
                </a:ext>
              </a:extLst>
            </p:cNvPr>
            <p:cNvSpPr/>
            <p:nvPr/>
          </p:nvSpPr>
          <p:spPr>
            <a:xfrm>
              <a:off x="822325" y="3204525"/>
              <a:ext cx="19925" cy="39425"/>
            </a:xfrm>
            <a:custGeom>
              <a:avLst/>
              <a:gdLst/>
              <a:ahLst/>
              <a:cxnLst/>
              <a:rect l="l" t="t" r="r" b="b"/>
              <a:pathLst>
                <a:path w="797" h="1577" extrusionOk="0">
                  <a:moveTo>
                    <a:pt x="124" y="1"/>
                  </a:moveTo>
                  <a:cubicBezTo>
                    <a:pt x="80" y="1"/>
                    <a:pt x="36" y="13"/>
                    <a:pt x="0" y="38"/>
                  </a:cubicBezTo>
                  <a:lnTo>
                    <a:pt x="0" y="200"/>
                  </a:lnTo>
                  <a:cubicBezTo>
                    <a:pt x="212" y="376"/>
                    <a:pt x="374" y="602"/>
                    <a:pt x="466" y="870"/>
                  </a:cubicBezTo>
                  <a:cubicBezTo>
                    <a:pt x="529" y="1067"/>
                    <a:pt x="585" y="1377"/>
                    <a:pt x="437" y="1567"/>
                  </a:cubicBezTo>
                  <a:cubicBezTo>
                    <a:pt x="433" y="1574"/>
                    <a:pt x="434" y="1576"/>
                    <a:pt x="440" y="1576"/>
                  </a:cubicBezTo>
                  <a:cubicBezTo>
                    <a:pt x="461" y="1576"/>
                    <a:pt x="539" y="1541"/>
                    <a:pt x="600" y="1497"/>
                  </a:cubicBezTo>
                  <a:cubicBezTo>
                    <a:pt x="748" y="1391"/>
                    <a:pt x="797" y="1222"/>
                    <a:pt x="790" y="1046"/>
                  </a:cubicBezTo>
                  <a:cubicBezTo>
                    <a:pt x="762" y="651"/>
                    <a:pt x="564" y="285"/>
                    <a:pt x="247" y="38"/>
                  </a:cubicBezTo>
                  <a:cubicBezTo>
                    <a:pt x="212" y="13"/>
                    <a:pt x="168" y="1"/>
                    <a:pt x="124"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388;p48">
              <a:extLst>
                <a:ext uri="{FF2B5EF4-FFF2-40B4-BE49-F238E27FC236}">
                  <a16:creationId xmlns:a16="http://schemas.microsoft.com/office/drawing/2014/main" id="{D733A111-442F-F716-4EEB-49C8CEAF885D}"/>
                </a:ext>
              </a:extLst>
            </p:cNvPr>
            <p:cNvSpPr/>
            <p:nvPr/>
          </p:nvSpPr>
          <p:spPr>
            <a:xfrm>
              <a:off x="821800" y="3204025"/>
              <a:ext cx="20825" cy="40225"/>
            </a:xfrm>
            <a:custGeom>
              <a:avLst/>
              <a:gdLst/>
              <a:ahLst/>
              <a:cxnLst/>
              <a:rect l="l" t="t" r="r" b="b"/>
              <a:pathLst>
                <a:path w="833" h="1609" extrusionOk="0">
                  <a:moveTo>
                    <a:pt x="149" y="36"/>
                  </a:moveTo>
                  <a:cubicBezTo>
                    <a:pt x="188" y="36"/>
                    <a:pt x="227" y="49"/>
                    <a:pt x="261" y="72"/>
                  </a:cubicBezTo>
                  <a:cubicBezTo>
                    <a:pt x="571" y="312"/>
                    <a:pt x="762" y="678"/>
                    <a:pt x="790" y="1066"/>
                  </a:cubicBezTo>
                  <a:cubicBezTo>
                    <a:pt x="797" y="1207"/>
                    <a:pt x="776" y="1397"/>
                    <a:pt x="614" y="1503"/>
                  </a:cubicBezTo>
                  <a:cubicBezTo>
                    <a:pt x="578" y="1524"/>
                    <a:pt x="536" y="1545"/>
                    <a:pt x="501" y="1566"/>
                  </a:cubicBezTo>
                  <a:cubicBezTo>
                    <a:pt x="642" y="1341"/>
                    <a:pt x="543" y="988"/>
                    <a:pt x="501" y="883"/>
                  </a:cubicBezTo>
                  <a:cubicBezTo>
                    <a:pt x="416" y="622"/>
                    <a:pt x="254" y="389"/>
                    <a:pt x="43" y="213"/>
                  </a:cubicBezTo>
                  <a:cubicBezTo>
                    <a:pt x="35" y="164"/>
                    <a:pt x="43" y="114"/>
                    <a:pt x="50" y="65"/>
                  </a:cubicBezTo>
                  <a:cubicBezTo>
                    <a:pt x="82" y="45"/>
                    <a:pt x="116" y="36"/>
                    <a:pt x="149" y="36"/>
                  </a:cubicBezTo>
                  <a:close/>
                  <a:moveTo>
                    <a:pt x="148" y="0"/>
                  </a:moveTo>
                  <a:cubicBezTo>
                    <a:pt x="94" y="0"/>
                    <a:pt x="42" y="20"/>
                    <a:pt x="0" y="58"/>
                  </a:cubicBezTo>
                  <a:cubicBezTo>
                    <a:pt x="0" y="114"/>
                    <a:pt x="0" y="178"/>
                    <a:pt x="7" y="234"/>
                  </a:cubicBezTo>
                  <a:cubicBezTo>
                    <a:pt x="219" y="403"/>
                    <a:pt x="381" y="636"/>
                    <a:pt x="466" y="890"/>
                  </a:cubicBezTo>
                  <a:cubicBezTo>
                    <a:pt x="543" y="1115"/>
                    <a:pt x="578" y="1404"/>
                    <a:pt x="444" y="1573"/>
                  </a:cubicBezTo>
                  <a:cubicBezTo>
                    <a:pt x="437" y="1587"/>
                    <a:pt x="437" y="1602"/>
                    <a:pt x="458" y="1609"/>
                  </a:cubicBezTo>
                  <a:cubicBezTo>
                    <a:pt x="522" y="1595"/>
                    <a:pt x="578" y="1566"/>
                    <a:pt x="635" y="1531"/>
                  </a:cubicBezTo>
                  <a:cubicBezTo>
                    <a:pt x="804" y="1418"/>
                    <a:pt x="832" y="1214"/>
                    <a:pt x="825" y="1066"/>
                  </a:cubicBezTo>
                  <a:cubicBezTo>
                    <a:pt x="797" y="664"/>
                    <a:pt x="599" y="290"/>
                    <a:pt x="282" y="44"/>
                  </a:cubicBezTo>
                  <a:cubicBezTo>
                    <a:pt x="240" y="14"/>
                    <a:pt x="193" y="0"/>
                    <a:pt x="1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389;p48">
              <a:extLst>
                <a:ext uri="{FF2B5EF4-FFF2-40B4-BE49-F238E27FC236}">
                  <a16:creationId xmlns:a16="http://schemas.microsoft.com/office/drawing/2014/main" id="{750C3BD6-8650-11CD-D3C6-F2EF169DFBA5}"/>
                </a:ext>
              </a:extLst>
            </p:cNvPr>
            <p:cNvSpPr/>
            <p:nvPr/>
          </p:nvSpPr>
          <p:spPr>
            <a:xfrm>
              <a:off x="821800" y="3205450"/>
              <a:ext cx="16925" cy="39475"/>
            </a:xfrm>
            <a:custGeom>
              <a:avLst/>
              <a:gdLst/>
              <a:ahLst/>
              <a:cxnLst/>
              <a:rect l="l" t="t" r="r" b="b"/>
              <a:pathLst>
                <a:path w="677" h="1579" extrusionOk="0">
                  <a:moveTo>
                    <a:pt x="0" y="1"/>
                  </a:moveTo>
                  <a:lnTo>
                    <a:pt x="14" y="1495"/>
                  </a:lnTo>
                  <a:cubicBezTo>
                    <a:pt x="104" y="1542"/>
                    <a:pt x="208" y="1578"/>
                    <a:pt x="310" y="1578"/>
                  </a:cubicBezTo>
                  <a:cubicBezTo>
                    <a:pt x="376" y="1578"/>
                    <a:pt x="442" y="1563"/>
                    <a:pt x="501" y="1523"/>
                  </a:cubicBezTo>
                  <a:cubicBezTo>
                    <a:pt x="642" y="1418"/>
                    <a:pt x="677" y="1213"/>
                    <a:pt x="656" y="1044"/>
                  </a:cubicBezTo>
                  <a:cubicBezTo>
                    <a:pt x="614" y="614"/>
                    <a:pt x="374" y="226"/>
                    <a:pt x="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390;p48">
              <a:extLst>
                <a:ext uri="{FF2B5EF4-FFF2-40B4-BE49-F238E27FC236}">
                  <a16:creationId xmlns:a16="http://schemas.microsoft.com/office/drawing/2014/main" id="{AA22074F-DC26-6B59-711D-C5854A06407D}"/>
                </a:ext>
              </a:extLst>
            </p:cNvPr>
            <p:cNvSpPr/>
            <p:nvPr/>
          </p:nvSpPr>
          <p:spPr>
            <a:xfrm>
              <a:off x="821625" y="3205975"/>
              <a:ext cx="17475" cy="39375"/>
            </a:xfrm>
            <a:custGeom>
              <a:avLst/>
              <a:gdLst/>
              <a:ahLst/>
              <a:cxnLst/>
              <a:rect l="l" t="t" r="r" b="b"/>
              <a:pathLst>
                <a:path w="699" h="1575" extrusionOk="0">
                  <a:moveTo>
                    <a:pt x="0" y="1"/>
                  </a:moveTo>
                  <a:lnTo>
                    <a:pt x="0" y="1"/>
                  </a:lnTo>
                  <a:cubicBezTo>
                    <a:pt x="367" y="219"/>
                    <a:pt x="606" y="600"/>
                    <a:pt x="649" y="1023"/>
                  </a:cubicBezTo>
                  <a:cubicBezTo>
                    <a:pt x="656" y="1150"/>
                    <a:pt x="663" y="1376"/>
                    <a:pt x="494" y="1488"/>
                  </a:cubicBezTo>
                  <a:cubicBezTo>
                    <a:pt x="436" y="1528"/>
                    <a:pt x="372" y="1542"/>
                    <a:pt x="308" y="1542"/>
                  </a:cubicBezTo>
                  <a:cubicBezTo>
                    <a:pt x="192" y="1542"/>
                    <a:pt x="78" y="1497"/>
                    <a:pt x="14" y="1488"/>
                  </a:cubicBezTo>
                  <a:lnTo>
                    <a:pt x="14" y="1488"/>
                  </a:lnTo>
                  <a:cubicBezTo>
                    <a:pt x="106" y="1538"/>
                    <a:pt x="205" y="1573"/>
                    <a:pt x="310" y="1573"/>
                  </a:cubicBezTo>
                  <a:cubicBezTo>
                    <a:pt x="319" y="1574"/>
                    <a:pt x="328" y="1574"/>
                    <a:pt x="337" y="1574"/>
                  </a:cubicBezTo>
                  <a:cubicBezTo>
                    <a:pt x="399" y="1574"/>
                    <a:pt x="459" y="1553"/>
                    <a:pt x="515" y="1517"/>
                  </a:cubicBezTo>
                  <a:cubicBezTo>
                    <a:pt x="684" y="1397"/>
                    <a:pt x="698" y="1157"/>
                    <a:pt x="684" y="1023"/>
                  </a:cubicBezTo>
                  <a:cubicBezTo>
                    <a:pt x="649" y="600"/>
                    <a:pt x="374" y="170"/>
                    <a:pt x="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391;p48">
              <a:extLst>
                <a:ext uri="{FF2B5EF4-FFF2-40B4-BE49-F238E27FC236}">
                  <a16:creationId xmlns:a16="http://schemas.microsoft.com/office/drawing/2014/main" id="{11B8ADDF-4490-CA19-F2F4-2B932E6238D8}"/>
                </a:ext>
              </a:extLst>
            </p:cNvPr>
            <p:cNvSpPr/>
            <p:nvPr/>
          </p:nvSpPr>
          <p:spPr>
            <a:xfrm>
              <a:off x="823200" y="3218500"/>
              <a:ext cx="7175" cy="16475"/>
            </a:xfrm>
            <a:custGeom>
              <a:avLst/>
              <a:gdLst/>
              <a:ahLst/>
              <a:cxnLst/>
              <a:rect l="l" t="t" r="r" b="b"/>
              <a:pathLst>
                <a:path w="287" h="659" extrusionOk="0">
                  <a:moveTo>
                    <a:pt x="1" y="0"/>
                  </a:moveTo>
                  <a:lnTo>
                    <a:pt x="8" y="628"/>
                  </a:lnTo>
                  <a:cubicBezTo>
                    <a:pt x="46" y="649"/>
                    <a:pt x="83" y="659"/>
                    <a:pt x="117" y="659"/>
                  </a:cubicBezTo>
                  <a:cubicBezTo>
                    <a:pt x="217" y="659"/>
                    <a:pt x="286" y="571"/>
                    <a:pt x="276" y="445"/>
                  </a:cubicBezTo>
                  <a:cubicBezTo>
                    <a:pt x="261" y="261"/>
                    <a:pt x="156" y="99"/>
                    <a:pt x="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392;p48">
              <a:extLst>
                <a:ext uri="{FF2B5EF4-FFF2-40B4-BE49-F238E27FC236}">
                  <a16:creationId xmlns:a16="http://schemas.microsoft.com/office/drawing/2014/main" id="{8B394C23-9E5D-1D2E-597E-BF70F5D642BE}"/>
                </a:ext>
              </a:extLst>
            </p:cNvPr>
            <p:cNvSpPr/>
            <p:nvPr/>
          </p:nvSpPr>
          <p:spPr>
            <a:xfrm>
              <a:off x="823025" y="3218850"/>
              <a:ext cx="7950" cy="16600"/>
            </a:xfrm>
            <a:custGeom>
              <a:avLst/>
              <a:gdLst/>
              <a:ahLst/>
              <a:cxnLst/>
              <a:rect l="l" t="t" r="r" b="b"/>
              <a:pathLst>
                <a:path w="318" h="664" extrusionOk="0">
                  <a:moveTo>
                    <a:pt x="1" y="1"/>
                  </a:moveTo>
                  <a:lnTo>
                    <a:pt x="1" y="1"/>
                  </a:lnTo>
                  <a:cubicBezTo>
                    <a:pt x="156" y="99"/>
                    <a:pt x="254" y="254"/>
                    <a:pt x="268" y="431"/>
                  </a:cubicBezTo>
                  <a:cubicBezTo>
                    <a:pt x="276" y="501"/>
                    <a:pt x="247" y="564"/>
                    <a:pt x="198" y="607"/>
                  </a:cubicBezTo>
                  <a:cubicBezTo>
                    <a:pt x="156" y="626"/>
                    <a:pt x="113" y="635"/>
                    <a:pt x="71" y="635"/>
                  </a:cubicBezTo>
                  <a:cubicBezTo>
                    <a:pt x="50" y="635"/>
                    <a:pt x="29" y="633"/>
                    <a:pt x="8" y="628"/>
                  </a:cubicBezTo>
                  <a:lnTo>
                    <a:pt x="8" y="628"/>
                  </a:lnTo>
                  <a:cubicBezTo>
                    <a:pt x="43" y="649"/>
                    <a:pt x="85" y="663"/>
                    <a:pt x="127" y="663"/>
                  </a:cubicBezTo>
                  <a:cubicBezTo>
                    <a:pt x="156" y="663"/>
                    <a:pt x="191" y="656"/>
                    <a:pt x="219" y="642"/>
                  </a:cubicBezTo>
                  <a:cubicBezTo>
                    <a:pt x="283" y="593"/>
                    <a:pt x="318" y="508"/>
                    <a:pt x="304" y="431"/>
                  </a:cubicBezTo>
                  <a:cubicBezTo>
                    <a:pt x="297" y="240"/>
                    <a:pt x="177" y="7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393;p48">
              <a:extLst>
                <a:ext uri="{FF2B5EF4-FFF2-40B4-BE49-F238E27FC236}">
                  <a16:creationId xmlns:a16="http://schemas.microsoft.com/office/drawing/2014/main" id="{738898AC-F028-82F9-73E4-F46D4E8CC9FF}"/>
                </a:ext>
              </a:extLst>
            </p:cNvPr>
            <p:cNvSpPr/>
            <p:nvPr/>
          </p:nvSpPr>
          <p:spPr>
            <a:xfrm>
              <a:off x="732275" y="3183075"/>
              <a:ext cx="15000" cy="39500"/>
            </a:xfrm>
            <a:custGeom>
              <a:avLst/>
              <a:gdLst/>
              <a:ahLst/>
              <a:cxnLst/>
              <a:rect l="l" t="t" r="r" b="b"/>
              <a:pathLst>
                <a:path w="600" h="1580" extrusionOk="0">
                  <a:moveTo>
                    <a:pt x="564" y="1"/>
                  </a:moveTo>
                  <a:lnTo>
                    <a:pt x="64" y="1192"/>
                  </a:lnTo>
                  <a:cubicBezTo>
                    <a:pt x="0" y="1382"/>
                    <a:pt x="141" y="1580"/>
                    <a:pt x="339" y="1580"/>
                  </a:cubicBezTo>
                  <a:lnTo>
                    <a:pt x="578" y="1580"/>
                  </a:lnTo>
                  <a:cubicBezTo>
                    <a:pt x="592" y="1580"/>
                    <a:pt x="599" y="1573"/>
                    <a:pt x="578" y="1544"/>
                  </a:cubicBezTo>
                  <a:lnTo>
                    <a:pt x="339" y="1544"/>
                  </a:lnTo>
                  <a:cubicBezTo>
                    <a:pt x="162" y="1544"/>
                    <a:pt x="43" y="1375"/>
                    <a:pt x="99" y="1206"/>
                  </a:cubicBezTo>
                  <a:cubicBezTo>
                    <a:pt x="99" y="1206"/>
                    <a:pt x="599" y="15"/>
                    <a:pt x="564"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394;p48">
              <a:extLst>
                <a:ext uri="{FF2B5EF4-FFF2-40B4-BE49-F238E27FC236}">
                  <a16:creationId xmlns:a16="http://schemas.microsoft.com/office/drawing/2014/main" id="{9A297A00-380D-1C53-B48E-6D8928B961E3}"/>
                </a:ext>
              </a:extLst>
            </p:cNvPr>
            <p:cNvSpPr/>
            <p:nvPr/>
          </p:nvSpPr>
          <p:spPr>
            <a:xfrm>
              <a:off x="775800" y="3201450"/>
              <a:ext cx="8275" cy="7725"/>
            </a:xfrm>
            <a:custGeom>
              <a:avLst/>
              <a:gdLst/>
              <a:ahLst/>
              <a:cxnLst/>
              <a:rect l="l" t="t" r="r" b="b"/>
              <a:pathLst>
                <a:path w="331" h="309" extrusionOk="0">
                  <a:moveTo>
                    <a:pt x="55" y="0"/>
                  </a:moveTo>
                  <a:cubicBezTo>
                    <a:pt x="37" y="0"/>
                    <a:pt x="19" y="2"/>
                    <a:pt x="0" y="6"/>
                  </a:cubicBezTo>
                  <a:cubicBezTo>
                    <a:pt x="163" y="6"/>
                    <a:pt x="296" y="140"/>
                    <a:pt x="304" y="309"/>
                  </a:cubicBezTo>
                  <a:cubicBezTo>
                    <a:pt x="318" y="309"/>
                    <a:pt x="325" y="302"/>
                    <a:pt x="325" y="295"/>
                  </a:cubicBezTo>
                  <a:cubicBezTo>
                    <a:pt x="331" y="131"/>
                    <a:pt x="207" y="0"/>
                    <a:pt x="5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395;p48">
              <a:extLst>
                <a:ext uri="{FF2B5EF4-FFF2-40B4-BE49-F238E27FC236}">
                  <a16:creationId xmlns:a16="http://schemas.microsoft.com/office/drawing/2014/main" id="{B0D99018-97E2-8558-4EDA-EFF8AE1F39EC}"/>
                </a:ext>
              </a:extLst>
            </p:cNvPr>
            <p:cNvSpPr/>
            <p:nvPr/>
          </p:nvSpPr>
          <p:spPr>
            <a:xfrm>
              <a:off x="770150" y="3204575"/>
              <a:ext cx="9725" cy="8350"/>
            </a:xfrm>
            <a:custGeom>
              <a:avLst/>
              <a:gdLst/>
              <a:ahLst/>
              <a:cxnLst/>
              <a:rect l="l" t="t" r="r" b="b"/>
              <a:pathLst>
                <a:path w="389" h="334" extrusionOk="0">
                  <a:moveTo>
                    <a:pt x="226" y="1"/>
                  </a:moveTo>
                  <a:cubicBezTo>
                    <a:pt x="78" y="1"/>
                    <a:pt x="1" y="184"/>
                    <a:pt x="107" y="283"/>
                  </a:cubicBezTo>
                  <a:cubicBezTo>
                    <a:pt x="142" y="317"/>
                    <a:pt x="184" y="333"/>
                    <a:pt x="226" y="333"/>
                  </a:cubicBezTo>
                  <a:cubicBezTo>
                    <a:pt x="310" y="333"/>
                    <a:pt x="389" y="269"/>
                    <a:pt x="389" y="170"/>
                  </a:cubicBezTo>
                  <a:cubicBezTo>
                    <a:pt x="389" y="78"/>
                    <a:pt x="318" y="1"/>
                    <a:pt x="22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396;p48">
              <a:extLst>
                <a:ext uri="{FF2B5EF4-FFF2-40B4-BE49-F238E27FC236}">
                  <a16:creationId xmlns:a16="http://schemas.microsoft.com/office/drawing/2014/main" id="{CEF5621A-069F-5A52-A78E-6A43B49A4870}"/>
                </a:ext>
              </a:extLst>
            </p:cNvPr>
            <p:cNvSpPr/>
            <p:nvPr/>
          </p:nvSpPr>
          <p:spPr>
            <a:xfrm>
              <a:off x="769625" y="3204175"/>
              <a:ext cx="10600" cy="9225"/>
            </a:xfrm>
            <a:custGeom>
              <a:avLst/>
              <a:gdLst/>
              <a:ahLst/>
              <a:cxnLst/>
              <a:rect l="l" t="t" r="r" b="b"/>
              <a:pathLst>
                <a:path w="424" h="369" extrusionOk="0">
                  <a:moveTo>
                    <a:pt x="247" y="38"/>
                  </a:moveTo>
                  <a:cubicBezTo>
                    <a:pt x="325" y="38"/>
                    <a:pt x="388" y="101"/>
                    <a:pt x="395" y="186"/>
                  </a:cubicBezTo>
                  <a:cubicBezTo>
                    <a:pt x="395" y="273"/>
                    <a:pt x="319" y="333"/>
                    <a:pt x="242" y="333"/>
                  </a:cubicBezTo>
                  <a:cubicBezTo>
                    <a:pt x="206" y="333"/>
                    <a:pt x="171" y="320"/>
                    <a:pt x="142" y="291"/>
                  </a:cubicBezTo>
                  <a:cubicBezTo>
                    <a:pt x="50" y="193"/>
                    <a:pt x="113" y="38"/>
                    <a:pt x="247" y="38"/>
                  </a:cubicBezTo>
                  <a:close/>
                  <a:moveTo>
                    <a:pt x="240" y="0"/>
                  </a:moveTo>
                  <a:cubicBezTo>
                    <a:pt x="196" y="0"/>
                    <a:pt x="151" y="16"/>
                    <a:pt x="113" y="52"/>
                  </a:cubicBezTo>
                  <a:cubicBezTo>
                    <a:pt x="1" y="172"/>
                    <a:pt x="85" y="369"/>
                    <a:pt x="247" y="369"/>
                  </a:cubicBezTo>
                  <a:cubicBezTo>
                    <a:pt x="346" y="369"/>
                    <a:pt x="424" y="284"/>
                    <a:pt x="424" y="186"/>
                  </a:cubicBezTo>
                  <a:cubicBezTo>
                    <a:pt x="424" y="75"/>
                    <a:pt x="335" y="0"/>
                    <a:pt x="24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397;p48">
              <a:extLst>
                <a:ext uri="{FF2B5EF4-FFF2-40B4-BE49-F238E27FC236}">
                  <a16:creationId xmlns:a16="http://schemas.microsoft.com/office/drawing/2014/main" id="{EE9EFC37-A292-5BF9-6A1D-1901D70BC4CC}"/>
                </a:ext>
              </a:extLst>
            </p:cNvPr>
            <p:cNvSpPr/>
            <p:nvPr/>
          </p:nvSpPr>
          <p:spPr>
            <a:xfrm>
              <a:off x="727500" y="3175925"/>
              <a:ext cx="8475" cy="7875"/>
            </a:xfrm>
            <a:custGeom>
              <a:avLst/>
              <a:gdLst/>
              <a:ahLst/>
              <a:cxnLst/>
              <a:rect l="l" t="t" r="r" b="b"/>
              <a:pathLst>
                <a:path w="339" h="315" extrusionOk="0">
                  <a:moveTo>
                    <a:pt x="46" y="1"/>
                  </a:moveTo>
                  <a:cubicBezTo>
                    <a:pt x="31" y="1"/>
                    <a:pt x="16" y="2"/>
                    <a:pt x="1" y="5"/>
                  </a:cubicBezTo>
                  <a:cubicBezTo>
                    <a:pt x="170" y="12"/>
                    <a:pt x="304" y="146"/>
                    <a:pt x="311" y="315"/>
                  </a:cubicBezTo>
                  <a:cubicBezTo>
                    <a:pt x="318" y="315"/>
                    <a:pt x="325" y="308"/>
                    <a:pt x="325" y="294"/>
                  </a:cubicBezTo>
                  <a:cubicBezTo>
                    <a:pt x="338" y="133"/>
                    <a:pt x="204" y="1"/>
                    <a:pt x="4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398;p48">
              <a:extLst>
                <a:ext uri="{FF2B5EF4-FFF2-40B4-BE49-F238E27FC236}">
                  <a16:creationId xmlns:a16="http://schemas.microsoft.com/office/drawing/2014/main" id="{8CF11389-1CAE-1CDE-63C0-3FA236AD44CB}"/>
                </a:ext>
              </a:extLst>
            </p:cNvPr>
            <p:cNvSpPr/>
            <p:nvPr/>
          </p:nvSpPr>
          <p:spPr>
            <a:xfrm>
              <a:off x="722050" y="3179200"/>
              <a:ext cx="9725" cy="8225"/>
            </a:xfrm>
            <a:custGeom>
              <a:avLst/>
              <a:gdLst/>
              <a:ahLst/>
              <a:cxnLst/>
              <a:rect l="l" t="t" r="r" b="b"/>
              <a:pathLst>
                <a:path w="389" h="329" extrusionOk="0">
                  <a:moveTo>
                    <a:pt x="219" y="0"/>
                  </a:moveTo>
                  <a:cubicBezTo>
                    <a:pt x="78" y="0"/>
                    <a:pt x="0" y="177"/>
                    <a:pt x="106" y="282"/>
                  </a:cubicBezTo>
                  <a:cubicBezTo>
                    <a:pt x="138" y="314"/>
                    <a:pt x="178" y="328"/>
                    <a:pt x="218" y="328"/>
                  </a:cubicBezTo>
                  <a:cubicBezTo>
                    <a:pt x="303" y="328"/>
                    <a:pt x="388" y="263"/>
                    <a:pt x="388" y="163"/>
                  </a:cubicBezTo>
                  <a:cubicBezTo>
                    <a:pt x="388" y="71"/>
                    <a:pt x="311" y="0"/>
                    <a:pt x="219"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399;p48">
              <a:extLst>
                <a:ext uri="{FF2B5EF4-FFF2-40B4-BE49-F238E27FC236}">
                  <a16:creationId xmlns:a16="http://schemas.microsoft.com/office/drawing/2014/main" id="{55816F91-4E92-93BF-11E6-0684E281152D}"/>
                </a:ext>
              </a:extLst>
            </p:cNvPr>
            <p:cNvSpPr/>
            <p:nvPr/>
          </p:nvSpPr>
          <p:spPr>
            <a:xfrm>
              <a:off x="721350" y="3178675"/>
              <a:ext cx="10775" cy="9175"/>
            </a:xfrm>
            <a:custGeom>
              <a:avLst/>
              <a:gdLst/>
              <a:ahLst/>
              <a:cxnLst/>
              <a:rect l="l" t="t" r="r" b="b"/>
              <a:pathLst>
                <a:path w="431" h="367" extrusionOk="0">
                  <a:moveTo>
                    <a:pt x="247" y="36"/>
                  </a:moveTo>
                  <a:lnTo>
                    <a:pt x="247" y="43"/>
                  </a:lnTo>
                  <a:cubicBezTo>
                    <a:pt x="331" y="43"/>
                    <a:pt x="395" y="106"/>
                    <a:pt x="395" y="184"/>
                  </a:cubicBezTo>
                  <a:cubicBezTo>
                    <a:pt x="395" y="274"/>
                    <a:pt x="324" y="332"/>
                    <a:pt x="248" y="332"/>
                  </a:cubicBezTo>
                  <a:cubicBezTo>
                    <a:pt x="211" y="332"/>
                    <a:pt x="173" y="319"/>
                    <a:pt x="141" y="289"/>
                  </a:cubicBezTo>
                  <a:cubicBezTo>
                    <a:pt x="49" y="198"/>
                    <a:pt x="120" y="36"/>
                    <a:pt x="247" y="36"/>
                  </a:cubicBezTo>
                  <a:close/>
                  <a:moveTo>
                    <a:pt x="248" y="0"/>
                  </a:moveTo>
                  <a:cubicBezTo>
                    <a:pt x="203" y="0"/>
                    <a:pt x="157" y="18"/>
                    <a:pt x="120" y="57"/>
                  </a:cubicBezTo>
                  <a:cubicBezTo>
                    <a:pt x="0" y="169"/>
                    <a:pt x="85" y="367"/>
                    <a:pt x="247" y="367"/>
                  </a:cubicBezTo>
                  <a:cubicBezTo>
                    <a:pt x="353" y="367"/>
                    <a:pt x="430" y="289"/>
                    <a:pt x="430" y="184"/>
                  </a:cubicBezTo>
                  <a:cubicBezTo>
                    <a:pt x="430" y="74"/>
                    <a:pt x="341" y="0"/>
                    <a:pt x="248"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400;p48">
              <a:extLst>
                <a:ext uri="{FF2B5EF4-FFF2-40B4-BE49-F238E27FC236}">
                  <a16:creationId xmlns:a16="http://schemas.microsoft.com/office/drawing/2014/main" id="{D2FB2425-E0F7-79E3-3C3E-26ACE1B6963A}"/>
                </a:ext>
              </a:extLst>
            </p:cNvPr>
            <p:cNvSpPr/>
            <p:nvPr/>
          </p:nvSpPr>
          <p:spPr>
            <a:xfrm>
              <a:off x="733850" y="3232775"/>
              <a:ext cx="16600" cy="12525"/>
            </a:xfrm>
            <a:custGeom>
              <a:avLst/>
              <a:gdLst/>
              <a:ahLst/>
              <a:cxnLst/>
              <a:rect l="l" t="t" r="r" b="b"/>
              <a:pathLst>
                <a:path w="664" h="501" extrusionOk="0">
                  <a:moveTo>
                    <a:pt x="2" y="0"/>
                  </a:moveTo>
                  <a:cubicBezTo>
                    <a:pt x="2" y="0"/>
                    <a:pt x="1" y="0"/>
                    <a:pt x="1" y="0"/>
                  </a:cubicBezTo>
                  <a:cubicBezTo>
                    <a:pt x="1" y="0"/>
                    <a:pt x="57" y="289"/>
                    <a:pt x="85" y="296"/>
                  </a:cubicBezTo>
                  <a:lnTo>
                    <a:pt x="290" y="134"/>
                  </a:lnTo>
                  <a:cubicBezTo>
                    <a:pt x="290" y="134"/>
                    <a:pt x="339" y="388"/>
                    <a:pt x="367" y="402"/>
                  </a:cubicBezTo>
                  <a:lnTo>
                    <a:pt x="579" y="240"/>
                  </a:lnTo>
                  <a:lnTo>
                    <a:pt x="628" y="501"/>
                  </a:lnTo>
                  <a:lnTo>
                    <a:pt x="663" y="494"/>
                  </a:lnTo>
                  <a:cubicBezTo>
                    <a:pt x="663" y="494"/>
                    <a:pt x="607" y="212"/>
                    <a:pt x="579" y="198"/>
                  </a:cubicBezTo>
                  <a:lnTo>
                    <a:pt x="367" y="360"/>
                  </a:lnTo>
                  <a:cubicBezTo>
                    <a:pt x="367" y="360"/>
                    <a:pt x="318" y="99"/>
                    <a:pt x="290" y="92"/>
                  </a:cubicBezTo>
                  <a:lnTo>
                    <a:pt x="85" y="254"/>
                  </a:lnTo>
                  <a:cubicBezTo>
                    <a:pt x="85" y="254"/>
                    <a:pt x="37" y="0"/>
                    <a:pt x="2"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401;p48">
              <a:extLst>
                <a:ext uri="{FF2B5EF4-FFF2-40B4-BE49-F238E27FC236}">
                  <a16:creationId xmlns:a16="http://schemas.microsoft.com/office/drawing/2014/main" id="{96181F8D-1E96-E39E-1DC6-F3A804DFD0B7}"/>
                </a:ext>
              </a:extLst>
            </p:cNvPr>
            <p:cNvSpPr/>
            <p:nvPr/>
          </p:nvSpPr>
          <p:spPr>
            <a:xfrm>
              <a:off x="669875" y="3084875"/>
              <a:ext cx="273200" cy="261800"/>
            </a:xfrm>
            <a:custGeom>
              <a:avLst/>
              <a:gdLst/>
              <a:ahLst/>
              <a:cxnLst/>
              <a:rect l="l" t="t" r="r" b="b"/>
              <a:pathLst>
                <a:path w="10928" h="10472" extrusionOk="0">
                  <a:moveTo>
                    <a:pt x="2564" y="3535"/>
                  </a:moveTo>
                  <a:cubicBezTo>
                    <a:pt x="2832" y="3535"/>
                    <a:pt x="3105" y="3621"/>
                    <a:pt x="3363" y="3844"/>
                  </a:cubicBezTo>
                  <a:cubicBezTo>
                    <a:pt x="4505" y="4838"/>
                    <a:pt x="7071" y="5719"/>
                    <a:pt x="6296" y="7425"/>
                  </a:cubicBezTo>
                  <a:cubicBezTo>
                    <a:pt x="5527" y="9138"/>
                    <a:pt x="4244" y="8891"/>
                    <a:pt x="4096" y="9427"/>
                  </a:cubicBezTo>
                  <a:cubicBezTo>
                    <a:pt x="4085" y="9470"/>
                    <a:pt x="4048" y="9491"/>
                    <a:pt x="3990" y="9491"/>
                  </a:cubicBezTo>
                  <a:cubicBezTo>
                    <a:pt x="3513" y="9491"/>
                    <a:pt x="1620" y="8055"/>
                    <a:pt x="1136" y="5973"/>
                  </a:cubicBezTo>
                  <a:cubicBezTo>
                    <a:pt x="1009" y="5437"/>
                    <a:pt x="1079" y="4112"/>
                    <a:pt x="1805" y="3738"/>
                  </a:cubicBezTo>
                  <a:cubicBezTo>
                    <a:pt x="2040" y="3619"/>
                    <a:pt x="2300" y="3535"/>
                    <a:pt x="2564" y="3535"/>
                  </a:cubicBezTo>
                  <a:close/>
                  <a:moveTo>
                    <a:pt x="5896" y="0"/>
                  </a:moveTo>
                  <a:cubicBezTo>
                    <a:pt x="5372" y="0"/>
                    <a:pt x="4794" y="100"/>
                    <a:pt x="4167" y="333"/>
                  </a:cubicBezTo>
                  <a:cubicBezTo>
                    <a:pt x="1841" y="1208"/>
                    <a:pt x="635" y="4232"/>
                    <a:pt x="635" y="4232"/>
                  </a:cubicBezTo>
                  <a:cubicBezTo>
                    <a:pt x="1" y="5994"/>
                    <a:pt x="1164" y="7918"/>
                    <a:pt x="2144" y="9131"/>
                  </a:cubicBezTo>
                  <a:cubicBezTo>
                    <a:pt x="2806" y="9949"/>
                    <a:pt x="3793" y="10435"/>
                    <a:pt x="4844" y="10463"/>
                  </a:cubicBezTo>
                  <a:cubicBezTo>
                    <a:pt x="5008" y="10469"/>
                    <a:pt x="5180" y="10472"/>
                    <a:pt x="5358" y="10472"/>
                  </a:cubicBezTo>
                  <a:cubicBezTo>
                    <a:pt x="7068" y="10472"/>
                    <a:pt x="9305" y="10183"/>
                    <a:pt x="9905" y="8778"/>
                  </a:cubicBezTo>
                  <a:cubicBezTo>
                    <a:pt x="10927" y="6424"/>
                    <a:pt x="9595" y="2561"/>
                    <a:pt x="8869" y="1504"/>
                  </a:cubicBezTo>
                  <a:cubicBezTo>
                    <a:pt x="8338" y="731"/>
                    <a:pt x="7315" y="0"/>
                    <a:pt x="5896" y="0"/>
                  </a:cubicBezTo>
                  <a:close/>
                </a:path>
              </a:pathLst>
            </a:custGeom>
            <a:solidFill>
              <a:srgbClr val="231F2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402;p48">
              <a:extLst>
                <a:ext uri="{FF2B5EF4-FFF2-40B4-BE49-F238E27FC236}">
                  <a16:creationId xmlns:a16="http://schemas.microsoft.com/office/drawing/2014/main" id="{81D38E53-14CC-8D44-8586-A78679C47E37}"/>
                </a:ext>
              </a:extLst>
            </p:cNvPr>
            <p:cNvSpPr/>
            <p:nvPr/>
          </p:nvSpPr>
          <p:spPr>
            <a:xfrm>
              <a:off x="669700" y="3084400"/>
              <a:ext cx="262275" cy="262775"/>
            </a:xfrm>
            <a:custGeom>
              <a:avLst/>
              <a:gdLst/>
              <a:ahLst/>
              <a:cxnLst/>
              <a:rect l="l" t="t" r="r" b="b"/>
              <a:pathLst>
                <a:path w="10491" h="10511" extrusionOk="0">
                  <a:moveTo>
                    <a:pt x="2574" y="3567"/>
                  </a:moveTo>
                  <a:cubicBezTo>
                    <a:pt x="2863" y="3567"/>
                    <a:pt x="3145" y="3680"/>
                    <a:pt x="3356" y="3877"/>
                  </a:cubicBezTo>
                  <a:cubicBezTo>
                    <a:pt x="3702" y="4152"/>
                    <a:pt x="4061" y="4406"/>
                    <a:pt x="4442" y="4638"/>
                  </a:cubicBezTo>
                  <a:cubicBezTo>
                    <a:pt x="5570" y="5364"/>
                    <a:pt x="6853" y="6182"/>
                    <a:pt x="6289" y="7437"/>
                  </a:cubicBezTo>
                  <a:cubicBezTo>
                    <a:pt x="5802" y="8508"/>
                    <a:pt x="5133" y="8804"/>
                    <a:pt x="4639" y="9016"/>
                  </a:cubicBezTo>
                  <a:cubicBezTo>
                    <a:pt x="4350" y="9143"/>
                    <a:pt x="4139" y="9234"/>
                    <a:pt x="4082" y="9446"/>
                  </a:cubicBezTo>
                  <a:cubicBezTo>
                    <a:pt x="4082" y="9453"/>
                    <a:pt x="4075" y="9495"/>
                    <a:pt x="3998" y="9495"/>
                  </a:cubicBezTo>
                  <a:cubicBezTo>
                    <a:pt x="3504" y="9481"/>
                    <a:pt x="1636" y="8015"/>
                    <a:pt x="1164" y="5985"/>
                  </a:cubicBezTo>
                  <a:cubicBezTo>
                    <a:pt x="1030" y="5400"/>
                    <a:pt x="1129" y="4124"/>
                    <a:pt x="1819" y="3771"/>
                  </a:cubicBezTo>
                  <a:cubicBezTo>
                    <a:pt x="2052" y="3644"/>
                    <a:pt x="2313" y="3574"/>
                    <a:pt x="2574" y="3567"/>
                  </a:cubicBezTo>
                  <a:close/>
                  <a:moveTo>
                    <a:pt x="2577" y="3534"/>
                  </a:moveTo>
                  <a:cubicBezTo>
                    <a:pt x="2335" y="3534"/>
                    <a:pt x="2078" y="3604"/>
                    <a:pt x="1805" y="3743"/>
                  </a:cubicBezTo>
                  <a:cubicBezTo>
                    <a:pt x="1100" y="4103"/>
                    <a:pt x="988" y="5400"/>
                    <a:pt x="1129" y="5999"/>
                  </a:cubicBezTo>
                  <a:cubicBezTo>
                    <a:pt x="1411" y="7197"/>
                    <a:pt x="2144" y="8107"/>
                    <a:pt x="2560" y="8537"/>
                  </a:cubicBezTo>
                  <a:cubicBezTo>
                    <a:pt x="3166" y="9178"/>
                    <a:pt x="3751" y="9523"/>
                    <a:pt x="3998" y="9531"/>
                  </a:cubicBezTo>
                  <a:cubicBezTo>
                    <a:pt x="4082" y="9531"/>
                    <a:pt x="4110" y="9488"/>
                    <a:pt x="4117" y="9446"/>
                  </a:cubicBezTo>
                  <a:cubicBezTo>
                    <a:pt x="4174" y="9256"/>
                    <a:pt x="4378" y="9171"/>
                    <a:pt x="4660" y="9044"/>
                  </a:cubicBezTo>
                  <a:cubicBezTo>
                    <a:pt x="5126" y="8840"/>
                    <a:pt x="5838" y="8530"/>
                    <a:pt x="6324" y="7451"/>
                  </a:cubicBezTo>
                  <a:cubicBezTo>
                    <a:pt x="6902" y="6168"/>
                    <a:pt x="5605" y="5336"/>
                    <a:pt x="4463" y="4603"/>
                  </a:cubicBezTo>
                  <a:cubicBezTo>
                    <a:pt x="4089" y="4378"/>
                    <a:pt x="3723" y="4124"/>
                    <a:pt x="3384" y="3849"/>
                  </a:cubicBezTo>
                  <a:cubicBezTo>
                    <a:pt x="3144" y="3639"/>
                    <a:pt x="2873" y="3534"/>
                    <a:pt x="2577" y="3534"/>
                  </a:cubicBezTo>
                  <a:close/>
                  <a:moveTo>
                    <a:pt x="5901" y="35"/>
                  </a:moveTo>
                  <a:cubicBezTo>
                    <a:pt x="7297" y="35"/>
                    <a:pt x="8326" y="747"/>
                    <a:pt x="8855" y="1537"/>
                  </a:cubicBezTo>
                  <a:cubicBezTo>
                    <a:pt x="9207" y="2044"/>
                    <a:pt x="9722" y="3243"/>
                    <a:pt x="10025" y="4681"/>
                  </a:cubicBezTo>
                  <a:cubicBezTo>
                    <a:pt x="10279" y="5844"/>
                    <a:pt x="10455" y="7500"/>
                    <a:pt x="9891" y="8790"/>
                  </a:cubicBezTo>
                  <a:cubicBezTo>
                    <a:pt x="9602" y="9474"/>
                    <a:pt x="8890" y="9954"/>
                    <a:pt x="7776" y="10221"/>
                  </a:cubicBezTo>
                  <a:cubicBezTo>
                    <a:pt x="7103" y="10390"/>
                    <a:pt x="6272" y="10476"/>
                    <a:pt x="5342" y="10476"/>
                  </a:cubicBezTo>
                  <a:cubicBezTo>
                    <a:pt x="5181" y="10476"/>
                    <a:pt x="5017" y="10473"/>
                    <a:pt x="4851" y="10468"/>
                  </a:cubicBezTo>
                  <a:cubicBezTo>
                    <a:pt x="3807" y="10433"/>
                    <a:pt x="2820" y="9946"/>
                    <a:pt x="2165" y="9136"/>
                  </a:cubicBezTo>
                  <a:cubicBezTo>
                    <a:pt x="1136" y="7867"/>
                    <a:pt x="36" y="5992"/>
                    <a:pt x="649" y="4258"/>
                  </a:cubicBezTo>
                  <a:cubicBezTo>
                    <a:pt x="663" y="4229"/>
                    <a:pt x="1883" y="1234"/>
                    <a:pt x="4174" y="374"/>
                  </a:cubicBezTo>
                  <a:cubicBezTo>
                    <a:pt x="4724" y="162"/>
                    <a:pt x="5309" y="49"/>
                    <a:pt x="5901" y="42"/>
                  </a:cubicBezTo>
                  <a:lnTo>
                    <a:pt x="5901" y="35"/>
                  </a:lnTo>
                  <a:close/>
                  <a:moveTo>
                    <a:pt x="5902" y="1"/>
                  </a:moveTo>
                  <a:cubicBezTo>
                    <a:pt x="5372" y="1"/>
                    <a:pt x="4789" y="102"/>
                    <a:pt x="4160" y="338"/>
                  </a:cubicBezTo>
                  <a:cubicBezTo>
                    <a:pt x="2961" y="789"/>
                    <a:pt x="2059" y="1826"/>
                    <a:pt x="1516" y="2615"/>
                  </a:cubicBezTo>
                  <a:cubicBezTo>
                    <a:pt x="1171" y="3130"/>
                    <a:pt x="868" y="3673"/>
                    <a:pt x="621" y="4244"/>
                  </a:cubicBezTo>
                  <a:cubicBezTo>
                    <a:pt x="1" y="5992"/>
                    <a:pt x="1100" y="7874"/>
                    <a:pt x="2137" y="9157"/>
                  </a:cubicBezTo>
                  <a:cubicBezTo>
                    <a:pt x="2806" y="9982"/>
                    <a:pt x="3793" y="10468"/>
                    <a:pt x="4851" y="10503"/>
                  </a:cubicBezTo>
                  <a:cubicBezTo>
                    <a:pt x="5020" y="10510"/>
                    <a:pt x="5189" y="10510"/>
                    <a:pt x="5351" y="10510"/>
                  </a:cubicBezTo>
                  <a:cubicBezTo>
                    <a:pt x="5383" y="10511"/>
                    <a:pt x="5414" y="10511"/>
                    <a:pt x="5445" y="10511"/>
                  </a:cubicBezTo>
                  <a:cubicBezTo>
                    <a:pt x="6232" y="10511"/>
                    <a:pt x="7017" y="10426"/>
                    <a:pt x="7783" y="10257"/>
                  </a:cubicBezTo>
                  <a:cubicBezTo>
                    <a:pt x="8911" y="9982"/>
                    <a:pt x="9630" y="9495"/>
                    <a:pt x="9926" y="8804"/>
                  </a:cubicBezTo>
                  <a:cubicBezTo>
                    <a:pt x="10490" y="7500"/>
                    <a:pt x="10314" y="5837"/>
                    <a:pt x="10067" y="4667"/>
                  </a:cubicBezTo>
                  <a:cubicBezTo>
                    <a:pt x="9757" y="3228"/>
                    <a:pt x="9242" y="2023"/>
                    <a:pt x="8890" y="1508"/>
                  </a:cubicBezTo>
                  <a:cubicBezTo>
                    <a:pt x="8352" y="719"/>
                    <a:pt x="7314" y="1"/>
                    <a:pt x="590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403;p48">
              <a:extLst>
                <a:ext uri="{FF2B5EF4-FFF2-40B4-BE49-F238E27FC236}">
                  <a16:creationId xmlns:a16="http://schemas.microsoft.com/office/drawing/2014/main" id="{ECC4D386-214D-F079-06E9-08AA7289B24F}"/>
                </a:ext>
              </a:extLst>
            </p:cNvPr>
            <p:cNvSpPr/>
            <p:nvPr/>
          </p:nvSpPr>
          <p:spPr>
            <a:xfrm>
              <a:off x="811050" y="3203125"/>
              <a:ext cx="44775" cy="77075"/>
            </a:xfrm>
            <a:custGeom>
              <a:avLst/>
              <a:gdLst/>
              <a:ahLst/>
              <a:cxnLst/>
              <a:rect l="l" t="t" r="r" b="b"/>
              <a:pathLst>
                <a:path w="1791" h="3083" extrusionOk="0">
                  <a:moveTo>
                    <a:pt x="5" y="1"/>
                  </a:moveTo>
                  <a:cubicBezTo>
                    <a:pt x="3" y="1"/>
                    <a:pt x="1" y="1"/>
                    <a:pt x="0" y="2"/>
                  </a:cubicBezTo>
                  <a:cubicBezTo>
                    <a:pt x="14" y="9"/>
                    <a:pt x="1791" y="1490"/>
                    <a:pt x="1093" y="3083"/>
                  </a:cubicBezTo>
                  <a:cubicBezTo>
                    <a:pt x="1100" y="3083"/>
                    <a:pt x="1100" y="3076"/>
                    <a:pt x="1107" y="3076"/>
                  </a:cubicBezTo>
                  <a:cubicBezTo>
                    <a:pt x="1488" y="2237"/>
                    <a:pt x="1170" y="1447"/>
                    <a:pt x="839" y="919"/>
                  </a:cubicBezTo>
                  <a:cubicBezTo>
                    <a:pt x="492" y="374"/>
                    <a:pt x="60" y="1"/>
                    <a:pt x="5" y="1"/>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404;p48">
              <a:extLst>
                <a:ext uri="{FF2B5EF4-FFF2-40B4-BE49-F238E27FC236}">
                  <a16:creationId xmlns:a16="http://schemas.microsoft.com/office/drawing/2014/main" id="{2C7BD5B9-9447-ECA7-A6E9-22393D9FF35D}"/>
                </a:ext>
              </a:extLst>
            </p:cNvPr>
            <p:cNvSpPr/>
            <p:nvPr/>
          </p:nvSpPr>
          <p:spPr>
            <a:xfrm>
              <a:off x="707250" y="3156675"/>
              <a:ext cx="53425" cy="12850"/>
            </a:xfrm>
            <a:custGeom>
              <a:avLst/>
              <a:gdLst/>
              <a:ahLst/>
              <a:cxnLst/>
              <a:rect l="l" t="t" r="r" b="b"/>
              <a:pathLst>
                <a:path w="2137" h="514" extrusionOk="0">
                  <a:moveTo>
                    <a:pt x="1465" y="0"/>
                  </a:moveTo>
                  <a:cubicBezTo>
                    <a:pt x="745" y="0"/>
                    <a:pt x="0" y="487"/>
                    <a:pt x="0" y="514"/>
                  </a:cubicBezTo>
                  <a:lnTo>
                    <a:pt x="7" y="514"/>
                  </a:lnTo>
                  <a:cubicBezTo>
                    <a:pt x="18" y="508"/>
                    <a:pt x="774" y="22"/>
                    <a:pt x="1497" y="22"/>
                  </a:cubicBezTo>
                  <a:cubicBezTo>
                    <a:pt x="1721" y="22"/>
                    <a:pt x="1941" y="68"/>
                    <a:pt x="2136" y="189"/>
                  </a:cubicBezTo>
                  <a:cubicBezTo>
                    <a:pt x="1933" y="52"/>
                    <a:pt x="1700" y="0"/>
                    <a:pt x="1465"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405;p48">
              <a:extLst>
                <a:ext uri="{FF2B5EF4-FFF2-40B4-BE49-F238E27FC236}">
                  <a16:creationId xmlns:a16="http://schemas.microsoft.com/office/drawing/2014/main" id="{A9D2D51F-3C30-91B4-9013-616F2FA26393}"/>
                </a:ext>
              </a:extLst>
            </p:cNvPr>
            <p:cNvSpPr/>
            <p:nvPr/>
          </p:nvSpPr>
          <p:spPr>
            <a:xfrm>
              <a:off x="787600" y="3093550"/>
              <a:ext cx="54300" cy="48125"/>
            </a:xfrm>
            <a:custGeom>
              <a:avLst/>
              <a:gdLst/>
              <a:ahLst/>
              <a:cxnLst/>
              <a:rect l="l" t="t" r="r" b="b"/>
              <a:pathLst>
                <a:path w="2172" h="1925" extrusionOk="0">
                  <a:moveTo>
                    <a:pt x="2172" y="0"/>
                  </a:moveTo>
                  <a:lnTo>
                    <a:pt x="2172" y="0"/>
                  </a:lnTo>
                  <a:cubicBezTo>
                    <a:pt x="551" y="219"/>
                    <a:pt x="1" y="1883"/>
                    <a:pt x="15" y="1925"/>
                  </a:cubicBezTo>
                  <a:cubicBezTo>
                    <a:pt x="22" y="1925"/>
                    <a:pt x="29" y="1918"/>
                    <a:pt x="29" y="1911"/>
                  </a:cubicBezTo>
                  <a:cubicBezTo>
                    <a:pt x="36" y="1897"/>
                    <a:pt x="579" y="247"/>
                    <a:pt x="2172"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406;p48">
              <a:extLst>
                <a:ext uri="{FF2B5EF4-FFF2-40B4-BE49-F238E27FC236}">
                  <a16:creationId xmlns:a16="http://schemas.microsoft.com/office/drawing/2014/main" id="{C7D55A2A-C276-5F05-E56F-90985ABD53AC}"/>
                </a:ext>
              </a:extLst>
            </p:cNvPr>
            <p:cNvSpPr/>
            <p:nvPr/>
          </p:nvSpPr>
          <p:spPr>
            <a:xfrm>
              <a:off x="601325" y="3481025"/>
              <a:ext cx="72450" cy="127500"/>
            </a:xfrm>
            <a:custGeom>
              <a:avLst/>
              <a:gdLst/>
              <a:ahLst/>
              <a:cxnLst/>
              <a:rect l="l" t="t" r="r" b="b"/>
              <a:pathLst>
                <a:path w="2898" h="5100" extrusionOk="0">
                  <a:moveTo>
                    <a:pt x="2266" y="0"/>
                  </a:moveTo>
                  <a:cubicBezTo>
                    <a:pt x="2078" y="0"/>
                    <a:pt x="1857" y="186"/>
                    <a:pt x="1685" y="884"/>
                  </a:cubicBezTo>
                  <a:cubicBezTo>
                    <a:pt x="1319" y="2385"/>
                    <a:pt x="290" y="4261"/>
                    <a:pt x="290" y="4261"/>
                  </a:cubicBezTo>
                  <a:cubicBezTo>
                    <a:pt x="290" y="4261"/>
                    <a:pt x="1" y="5078"/>
                    <a:pt x="318" y="5099"/>
                  </a:cubicBezTo>
                  <a:cubicBezTo>
                    <a:pt x="319" y="5100"/>
                    <a:pt x="319" y="5100"/>
                    <a:pt x="320" y="5100"/>
                  </a:cubicBezTo>
                  <a:cubicBezTo>
                    <a:pt x="640" y="5100"/>
                    <a:pt x="2898" y="1138"/>
                    <a:pt x="2898" y="1138"/>
                  </a:cubicBezTo>
                  <a:lnTo>
                    <a:pt x="2651" y="243"/>
                  </a:lnTo>
                  <a:cubicBezTo>
                    <a:pt x="2651" y="243"/>
                    <a:pt x="2481" y="0"/>
                    <a:pt x="226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407;p48">
              <a:extLst>
                <a:ext uri="{FF2B5EF4-FFF2-40B4-BE49-F238E27FC236}">
                  <a16:creationId xmlns:a16="http://schemas.microsoft.com/office/drawing/2014/main" id="{6FA446C0-973F-0F74-9746-D991A39403CF}"/>
                </a:ext>
              </a:extLst>
            </p:cNvPr>
            <p:cNvSpPr/>
            <p:nvPr/>
          </p:nvSpPr>
          <p:spPr>
            <a:xfrm>
              <a:off x="602925" y="3480575"/>
              <a:ext cx="71025" cy="128475"/>
            </a:xfrm>
            <a:custGeom>
              <a:avLst/>
              <a:gdLst/>
              <a:ahLst/>
              <a:cxnLst/>
              <a:rect l="l" t="t" r="r" b="b"/>
              <a:pathLst>
                <a:path w="2841" h="5139" extrusionOk="0">
                  <a:moveTo>
                    <a:pt x="2199" y="35"/>
                  </a:moveTo>
                  <a:cubicBezTo>
                    <a:pt x="2397" y="35"/>
                    <a:pt x="2552" y="246"/>
                    <a:pt x="2566" y="268"/>
                  </a:cubicBezTo>
                  <a:lnTo>
                    <a:pt x="2806" y="1156"/>
                  </a:lnTo>
                  <a:cubicBezTo>
                    <a:pt x="1903" y="2742"/>
                    <a:pt x="479" y="5096"/>
                    <a:pt x="247" y="5096"/>
                  </a:cubicBezTo>
                  <a:cubicBezTo>
                    <a:pt x="212" y="5096"/>
                    <a:pt x="176" y="5075"/>
                    <a:pt x="162" y="5047"/>
                  </a:cubicBezTo>
                  <a:cubicBezTo>
                    <a:pt x="42" y="4857"/>
                    <a:pt x="240" y="4286"/>
                    <a:pt x="240" y="4286"/>
                  </a:cubicBezTo>
                  <a:cubicBezTo>
                    <a:pt x="254" y="4264"/>
                    <a:pt x="1269" y="2389"/>
                    <a:pt x="1635" y="909"/>
                  </a:cubicBezTo>
                  <a:cubicBezTo>
                    <a:pt x="1769" y="366"/>
                    <a:pt x="1946" y="77"/>
                    <a:pt x="2157" y="35"/>
                  </a:cubicBezTo>
                  <a:close/>
                  <a:moveTo>
                    <a:pt x="2201" y="1"/>
                  </a:moveTo>
                  <a:cubicBezTo>
                    <a:pt x="2182" y="1"/>
                    <a:pt x="2163" y="3"/>
                    <a:pt x="2143" y="7"/>
                  </a:cubicBezTo>
                  <a:cubicBezTo>
                    <a:pt x="1917" y="49"/>
                    <a:pt x="1734" y="345"/>
                    <a:pt x="1600" y="895"/>
                  </a:cubicBezTo>
                  <a:cubicBezTo>
                    <a:pt x="1234" y="2375"/>
                    <a:pt x="212" y="4250"/>
                    <a:pt x="204" y="4272"/>
                  </a:cubicBezTo>
                  <a:cubicBezTo>
                    <a:pt x="197" y="4300"/>
                    <a:pt x="0" y="4871"/>
                    <a:pt x="127" y="5068"/>
                  </a:cubicBezTo>
                  <a:cubicBezTo>
                    <a:pt x="155" y="5110"/>
                    <a:pt x="197" y="5132"/>
                    <a:pt x="247" y="5139"/>
                  </a:cubicBezTo>
                  <a:cubicBezTo>
                    <a:pt x="578" y="5139"/>
                    <a:pt x="2615" y="1572"/>
                    <a:pt x="2841" y="1149"/>
                  </a:cubicBezTo>
                  <a:cubicBezTo>
                    <a:pt x="2841" y="1149"/>
                    <a:pt x="2608" y="261"/>
                    <a:pt x="2601" y="246"/>
                  </a:cubicBezTo>
                  <a:cubicBezTo>
                    <a:pt x="2588" y="240"/>
                    <a:pt x="2420" y="1"/>
                    <a:pt x="2201"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408;p48">
              <a:extLst>
                <a:ext uri="{FF2B5EF4-FFF2-40B4-BE49-F238E27FC236}">
                  <a16:creationId xmlns:a16="http://schemas.microsoft.com/office/drawing/2014/main" id="{39549E1F-1909-B97C-7104-9984481E1A21}"/>
                </a:ext>
              </a:extLst>
            </p:cNvPr>
            <p:cNvSpPr/>
            <p:nvPr/>
          </p:nvSpPr>
          <p:spPr>
            <a:xfrm>
              <a:off x="562200" y="3468050"/>
              <a:ext cx="99600" cy="51150"/>
            </a:xfrm>
            <a:custGeom>
              <a:avLst/>
              <a:gdLst/>
              <a:ahLst/>
              <a:cxnLst/>
              <a:rect l="l" t="t" r="r" b="b"/>
              <a:pathLst>
                <a:path w="3984" h="2046" extrusionOk="0">
                  <a:moveTo>
                    <a:pt x="769" y="0"/>
                  </a:moveTo>
                  <a:cubicBezTo>
                    <a:pt x="304" y="0"/>
                    <a:pt x="1" y="501"/>
                    <a:pt x="212" y="917"/>
                  </a:cubicBezTo>
                  <a:lnTo>
                    <a:pt x="212" y="924"/>
                  </a:lnTo>
                  <a:cubicBezTo>
                    <a:pt x="325" y="1135"/>
                    <a:pt x="543" y="1269"/>
                    <a:pt x="783" y="1269"/>
                  </a:cubicBezTo>
                  <a:cubicBezTo>
                    <a:pt x="788" y="1269"/>
                    <a:pt x="793" y="1269"/>
                    <a:pt x="798" y="1269"/>
                  </a:cubicBezTo>
                  <a:cubicBezTo>
                    <a:pt x="1517" y="1269"/>
                    <a:pt x="2618" y="1778"/>
                    <a:pt x="2982" y="1981"/>
                  </a:cubicBezTo>
                  <a:cubicBezTo>
                    <a:pt x="3072" y="2025"/>
                    <a:pt x="3168" y="2046"/>
                    <a:pt x="3262" y="2046"/>
                  </a:cubicBezTo>
                  <a:cubicBezTo>
                    <a:pt x="3488" y="2046"/>
                    <a:pt x="3707" y="1927"/>
                    <a:pt x="3821" y="1713"/>
                  </a:cubicBezTo>
                  <a:cubicBezTo>
                    <a:pt x="3983" y="1417"/>
                    <a:pt x="3878" y="1043"/>
                    <a:pt x="3589" y="867"/>
                  </a:cubicBezTo>
                  <a:cubicBezTo>
                    <a:pt x="3286" y="712"/>
                    <a:pt x="2975" y="564"/>
                    <a:pt x="2658" y="437"/>
                  </a:cubicBezTo>
                  <a:cubicBezTo>
                    <a:pt x="1925" y="148"/>
                    <a:pt x="1291" y="0"/>
                    <a:pt x="769"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409;p48">
              <a:extLst>
                <a:ext uri="{FF2B5EF4-FFF2-40B4-BE49-F238E27FC236}">
                  <a16:creationId xmlns:a16="http://schemas.microsoft.com/office/drawing/2014/main" id="{C0D7AD94-24EB-714F-8238-69F22F3334E6}"/>
                </a:ext>
              </a:extLst>
            </p:cNvPr>
            <p:cNvSpPr/>
            <p:nvPr/>
          </p:nvSpPr>
          <p:spPr>
            <a:xfrm>
              <a:off x="564150" y="3467875"/>
              <a:ext cx="98850" cy="52175"/>
            </a:xfrm>
            <a:custGeom>
              <a:avLst/>
              <a:gdLst/>
              <a:ahLst/>
              <a:cxnLst/>
              <a:rect l="l" t="t" r="r" b="b"/>
              <a:pathLst>
                <a:path w="3954" h="2087" extrusionOk="0">
                  <a:moveTo>
                    <a:pt x="3798" y="1157"/>
                  </a:moveTo>
                  <a:cubicBezTo>
                    <a:pt x="3954" y="1484"/>
                    <a:pt x="3805" y="1910"/>
                    <a:pt x="3448" y="2044"/>
                  </a:cubicBezTo>
                  <a:lnTo>
                    <a:pt x="3448" y="2044"/>
                  </a:lnTo>
                  <a:cubicBezTo>
                    <a:pt x="3592" y="1998"/>
                    <a:pt x="3720" y="1899"/>
                    <a:pt x="3800" y="1755"/>
                  </a:cubicBezTo>
                  <a:cubicBezTo>
                    <a:pt x="3907" y="1558"/>
                    <a:pt x="3897" y="1335"/>
                    <a:pt x="3798" y="1157"/>
                  </a:cubicBezTo>
                  <a:close/>
                  <a:moveTo>
                    <a:pt x="698" y="0"/>
                  </a:moveTo>
                  <a:cubicBezTo>
                    <a:pt x="529" y="0"/>
                    <a:pt x="360" y="71"/>
                    <a:pt x="240" y="190"/>
                  </a:cubicBezTo>
                  <a:cubicBezTo>
                    <a:pt x="42" y="388"/>
                    <a:pt x="0" y="691"/>
                    <a:pt x="127" y="945"/>
                  </a:cubicBezTo>
                  <a:cubicBezTo>
                    <a:pt x="237" y="1158"/>
                    <a:pt x="461" y="1297"/>
                    <a:pt x="702" y="1297"/>
                  </a:cubicBezTo>
                  <a:cubicBezTo>
                    <a:pt x="707" y="1297"/>
                    <a:pt x="713" y="1297"/>
                    <a:pt x="719" y="1297"/>
                  </a:cubicBezTo>
                  <a:cubicBezTo>
                    <a:pt x="1438" y="1297"/>
                    <a:pt x="2538" y="1805"/>
                    <a:pt x="2897" y="2002"/>
                  </a:cubicBezTo>
                  <a:cubicBezTo>
                    <a:pt x="2996" y="2051"/>
                    <a:pt x="3102" y="2080"/>
                    <a:pt x="3208" y="2080"/>
                  </a:cubicBezTo>
                  <a:lnTo>
                    <a:pt x="3208" y="2087"/>
                  </a:lnTo>
                  <a:cubicBezTo>
                    <a:pt x="3296" y="2087"/>
                    <a:pt x="3376" y="2072"/>
                    <a:pt x="3448" y="2044"/>
                  </a:cubicBezTo>
                  <a:lnTo>
                    <a:pt x="3448" y="2044"/>
                  </a:lnTo>
                  <a:cubicBezTo>
                    <a:pt x="3388" y="2064"/>
                    <a:pt x="3325" y="2074"/>
                    <a:pt x="3261" y="2074"/>
                  </a:cubicBezTo>
                  <a:cubicBezTo>
                    <a:pt x="3143" y="2074"/>
                    <a:pt x="3024" y="2039"/>
                    <a:pt x="2919" y="1967"/>
                  </a:cubicBezTo>
                  <a:cubicBezTo>
                    <a:pt x="2552" y="1770"/>
                    <a:pt x="1445" y="1255"/>
                    <a:pt x="719" y="1255"/>
                  </a:cubicBezTo>
                  <a:lnTo>
                    <a:pt x="705" y="1262"/>
                  </a:lnTo>
                  <a:cubicBezTo>
                    <a:pt x="472" y="1262"/>
                    <a:pt x="261" y="1128"/>
                    <a:pt x="155" y="924"/>
                  </a:cubicBezTo>
                  <a:cubicBezTo>
                    <a:pt x="113" y="839"/>
                    <a:pt x="92" y="747"/>
                    <a:pt x="92" y="649"/>
                  </a:cubicBezTo>
                  <a:cubicBezTo>
                    <a:pt x="85" y="487"/>
                    <a:pt x="148" y="324"/>
                    <a:pt x="268" y="212"/>
                  </a:cubicBezTo>
                  <a:cubicBezTo>
                    <a:pt x="381" y="92"/>
                    <a:pt x="536" y="28"/>
                    <a:pt x="698" y="28"/>
                  </a:cubicBezTo>
                  <a:cubicBezTo>
                    <a:pt x="710" y="28"/>
                    <a:pt x="722" y="28"/>
                    <a:pt x="733" y="28"/>
                  </a:cubicBezTo>
                  <a:cubicBezTo>
                    <a:pt x="1242" y="28"/>
                    <a:pt x="1864" y="176"/>
                    <a:pt x="2580" y="465"/>
                  </a:cubicBezTo>
                  <a:cubicBezTo>
                    <a:pt x="2897" y="585"/>
                    <a:pt x="3201" y="733"/>
                    <a:pt x="3504" y="888"/>
                  </a:cubicBezTo>
                  <a:cubicBezTo>
                    <a:pt x="3634" y="946"/>
                    <a:pt x="3734" y="1042"/>
                    <a:pt x="3798" y="1157"/>
                  </a:cubicBezTo>
                  <a:lnTo>
                    <a:pt x="3798" y="1157"/>
                  </a:lnTo>
                  <a:cubicBezTo>
                    <a:pt x="3743" y="1043"/>
                    <a:pt x="3651" y="940"/>
                    <a:pt x="3518" y="867"/>
                  </a:cubicBezTo>
                  <a:cubicBezTo>
                    <a:pt x="3222" y="705"/>
                    <a:pt x="2904" y="564"/>
                    <a:pt x="2587" y="437"/>
                  </a:cubicBezTo>
                  <a:cubicBezTo>
                    <a:pt x="1854" y="141"/>
                    <a:pt x="1220" y="0"/>
                    <a:pt x="698"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410;p48">
              <a:extLst>
                <a:ext uri="{FF2B5EF4-FFF2-40B4-BE49-F238E27FC236}">
                  <a16:creationId xmlns:a16="http://schemas.microsoft.com/office/drawing/2014/main" id="{FBE70461-39DB-7F93-B946-B6D8C008CFAB}"/>
                </a:ext>
              </a:extLst>
            </p:cNvPr>
            <p:cNvSpPr/>
            <p:nvPr/>
          </p:nvSpPr>
          <p:spPr>
            <a:xfrm>
              <a:off x="513375" y="3487775"/>
              <a:ext cx="94850" cy="37175"/>
            </a:xfrm>
            <a:custGeom>
              <a:avLst/>
              <a:gdLst/>
              <a:ahLst/>
              <a:cxnLst/>
              <a:rect l="l" t="t" r="r" b="b"/>
              <a:pathLst>
                <a:path w="3794" h="1487" extrusionOk="0">
                  <a:moveTo>
                    <a:pt x="3713" y="1"/>
                  </a:moveTo>
                  <a:cubicBezTo>
                    <a:pt x="3324" y="1"/>
                    <a:pt x="1672" y="12"/>
                    <a:pt x="565" y="233"/>
                  </a:cubicBezTo>
                  <a:cubicBezTo>
                    <a:pt x="220" y="304"/>
                    <a:pt x="1" y="635"/>
                    <a:pt x="71" y="981"/>
                  </a:cubicBezTo>
                  <a:cubicBezTo>
                    <a:pt x="79" y="1037"/>
                    <a:pt x="100" y="1093"/>
                    <a:pt x="128" y="1143"/>
                  </a:cubicBezTo>
                  <a:cubicBezTo>
                    <a:pt x="235" y="1358"/>
                    <a:pt x="454" y="1487"/>
                    <a:pt x="686" y="1487"/>
                  </a:cubicBezTo>
                  <a:cubicBezTo>
                    <a:pt x="728" y="1487"/>
                    <a:pt x="770" y="1483"/>
                    <a:pt x="812" y="1474"/>
                  </a:cubicBezTo>
                  <a:cubicBezTo>
                    <a:pt x="1802" y="1273"/>
                    <a:pt x="3365" y="1262"/>
                    <a:pt x="3711" y="1262"/>
                  </a:cubicBezTo>
                  <a:cubicBezTo>
                    <a:pt x="3754" y="1262"/>
                    <a:pt x="3778" y="1263"/>
                    <a:pt x="3779" y="1263"/>
                  </a:cubicBezTo>
                  <a:lnTo>
                    <a:pt x="3794" y="1"/>
                  </a:lnTo>
                  <a:cubicBezTo>
                    <a:pt x="3785" y="1"/>
                    <a:pt x="3757" y="1"/>
                    <a:pt x="3713"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411;p48">
              <a:extLst>
                <a:ext uri="{FF2B5EF4-FFF2-40B4-BE49-F238E27FC236}">
                  <a16:creationId xmlns:a16="http://schemas.microsoft.com/office/drawing/2014/main" id="{0AA57428-5442-46C5-38A8-729DDFABEF31}"/>
                </a:ext>
              </a:extLst>
            </p:cNvPr>
            <p:cNvSpPr/>
            <p:nvPr/>
          </p:nvSpPr>
          <p:spPr>
            <a:xfrm>
              <a:off x="508275" y="3487250"/>
              <a:ext cx="99950" cy="38100"/>
            </a:xfrm>
            <a:custGeom>
              <a:avLst/>
              <a:gdLst/>
              <a:ahLst/>
              <a:cxnLst/>
              <a:rect l="l" t="t" r="r" b="b"/>
              <a:pathLst>
                <a:path w="3998" h="1524" extrusionOk="0">
                  <a:moveTo>
                    <a:pt x="3968" y="1"/>
                  </a:moveTo>
                  <a:cubicBezTo>
                    <a:pt x="3708" y="1"/>
                    <a:pt x="1936" y="7"/>
                    <a:pt x="769" y="240"/>
                  </a:cubicBezTo>
                  <a:cubicBezTo>
                    <a:pt x="1" y="395"/>
                    <a:pt x="113" y="1523"/>
                    <a:pt x="896" y="1523"/>
                  </a:cubicBezTo>
                  <a:cubicBezTo>
                    <a:pt x="938" y="1523"/>
                    <a:pt x="980" y="1523"/>
                    <a:pt x="1023" y="1516"/>
                  </a:cubicBezTo>
                  <a:cubicBezTo>
                    <a:pt x="1994" y="1316"/>
                    <a:pt x="3517" y="1305"/>
                    <a:pt x="3897" y="1305"/>
                  </a:cubicBezTo>
                  <a:cubicBezTo>
                    <a:pt x="3945" y="1305"/>
                    <a:pt x="3975" y="1305"/>
                    <a:pt x="3983" y="1305"/>
                  </a:cubicBezTo>
                  <a:lnTo>
                    <a:pt x="3983" y="1269"/>
                  </a:lnTo>
                  <a:cubicBezTo>
                    <a:pt x="3970" y="1268"/>
                    <a:pt x="3904" y="1267"/>
                    <a:pt x="3799" y="1267"/>
                  </a:cubicBezTo>
                  <a:cubicBezTo>
                    <a:pt x="3301" y="1267"/>
                    <a:pt x="1918" y="1295"/>
                    <a:pt x="1016" y="1481"/>
                  </a:cubicBezTo>
                  <a:cubicBezTo>
                    <a:pt x="977" y="1488"/>
                    <a:pt x="939" y="1491"/>
                    <a:pt x="901" y="1491"/>
                  </a:cubicBezTo>
                  <a:cubicBezTo>
                    <a:pt x="672" y="1491"/>
                    <a:pt x="455" y="1368"/>
                    <a:pt x="346" y="1157"/>
                  </a:cubicBezTo>
                  <a:cubicBezTo>
                    <a:pt x="318" y="1107"/>
                    <a:pt x="304" y="1051"/>
                    <a:pt x="290" y="995"/>
                  </a:cubicBezTo>
                  <a:cubicBezTo>
                    <a:pt x="226" y="663"/>
                    <a:pt x="438" y="339"/>
                    <a:pt x="769" y="275"/>
                  </a:cubicBezTo>
                  <a:cubicBezTo>
                    <a:pt x="1936" y="42"/>
                    <a:pt x="3708" y="36"/>
                    <a:pt x="3968" y="36"/>
                  </a:cubicBezTo>
                  <a:cubicBezTo>
                    <a:pt x="3983" y="36"/>
                    <a:pt x="3993" y="36"/>
                    <a:pt x="3998" y="36"/>
                  </a:cubicBezTo>
                  <a:lnTo>
                    <a:pt x="3998" y="1"/>
                  </a:lnTo>
                  <a:cubicBezTo>
                    <a:pt x="3993" y="1"/>
                    <a:pt x="3983" y="1"/>
                    <a:pt x="3968"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412;p48">
              <a:extLst>
                <a:ext uri="{FF2B5EF4-FFF2-40B4-BE49-F238E27FC236}">
                  <a16:creationId xmlns:a16="http://schemas.microsoft.com/office/drawing/2014/main" id="{CCC36F94-2368-B34A-E7DD-42286A25B7C4}"/>
                </a:ext>
              </a:extLst>
            </p:cNvPr>
            <p:cNvSpPr/>
            <p:nvPr/>
          </p:nvSpPr>
          <p:spPr>
            <a:xfrm>
              <a:off x="520800" y="3497250"/>
              <a:ext cx="14800" cy="20350"/>
            </a:xfrm>
            <a:custGeom>
              <a:avLst/>
              <a:gdLst/>
              <a:ahLst/>
              <a:cxnLst/>
              <a:rect l="l" t="t" r="r" b="b"/>
              <a:pathLst>
                <a:path w="592" h="814" extrusionOk="0">
                  <a:moveTo>
                    <a:pt x="416" y="0"/>
                  </a:moveTo>
                  <a:cubicBezTo>
                    <a:pt x="269" y="0"/>
                    <a:pt x="1" y="189"/>
                    <a:pt x="28" y="461"/>
                  </a:cubicBezTo>
                  <a:cubicBezTo>
                    <a:pt x="64" y="813"/>
                    <a:pt x="331" y="771"/>
                    <a:pt x="486" y="778"/>
                  </a:cubicBezTo>
                  <a:cubicBezTo>
                    <a:pt x="490" y="778"/>
                    <a:pt x="494" y="778"/>
                    <a:pt x="497" y="778"/>
                  </a:cubicBezTo>
                  <a:cubicBezTo>
                    <a:pt x="549" y="778"/>
                    <a:pt x="592" y="732"/>
                    <a:pt x="585" y="679"/>
                  </a:cubicBezTo>
                  <a:cubicBezTo>
                    <a:pt x="578" y="503"/>
                    <a:pt x="550" y="150"/>
                    <a:pt x="501" y="45"/>
                  </a:cubicBezTo>
                  <a:cubicBezTo>
                    <a:pt x="487" y="14"/>
                    <a:pt x="456" y="0"/>
                    <a:pt x="416"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413;p48">
              <a:extLst>
                <a:ext uri="{FF2B5EF4-FFF2-40B4-BE49-F238E27FC236}">
                  <a16:creationId xmlns:a16="http://schemas.microsoft.com/office/drawing/2014/main" id="{0761E650-BCBD-3591-9BE0-66B6E501ACCE}"/>
                </a:ext>
              </a:extLst>
            </p:cNvPr>
            <p:cNvSpPr/>
            <p:nvPr/>
          </p:nvSpPr>
          <p:spPr>
            <a:xfrm>
              <a:off x="520800" y="3496925"/>
              <a:ext cx="15175" cy="20300"/>
            </a:xfrm>
            <a:custGeom>
              <a:avLst/>
              <a:gdLst/>
              <a:ahLst/>
              <a:cxnLst/>
              <a:rect l="l" t="t" r="r" b="b"/>
              <a:pathLst>
                <a:path w="607" h="812" extrusionOk="0">
                  <a:moveTo>
                    <a:pt x="424" y="35"/>
                  </a:moveTo>
                  <a:cubicBezTo>
                    <a:pt x="447" y="35"/>
                    <a:pt x="468" y="47"/>
                    <a:pt x="479" y="65"/>
                  </a:cubicBezTo>
                  <a:cubicBezTo>
                    <a:pt x="529" y="178"/>
                    <a:pt x="557" y="544"/>
                    <a:pt x="564" y="699"/>
                  </a:cubicBezTo>
                  <a:cubicBezTo>
                    <a:pt x="564" y="720"/>
                    <a:pt x="557" y="741"/>
                    <a:pt x="543" y="756"/>
                  </a:cubicBezTo>
                  <a:cubicBezTo>
                    <a:pt x="529" y="770"/>
                    <a:pt x="508" y="777"/>
                    <a:pt x="486" y="777"/>
                  </a:cubicBezTo>
                  <a:lnTo>
                    <a:pt x="423" y="777"/>
                  </a:lnTo>
                  <a:cubicBezTo>
                    <a:pt x="268" y="770"/>
                    <a:pt x="71" y="763"/>
                    <a:pt x="42" y="474"/>
                  </a:cubicBezTo>
                  <a:cubicBezTo>
                    <a:pt x="35" y="276"/>
                    <a:pt x="162" y="93"/>
                    <a:pt x="353" y="44"/>
                  </a:cubicBezTo>
                  <a:cubicBezTo>
                    <a:pt x="374" y="37"/>
                    <a:pt x="388" y="37"/>
                    <a:pt x="409" y="37"/>
                  </a:cubicBezTo>
                  <a:cubicBezTo>
                    <a:pt x="414" y="35"/>
                    <a:pt x="419" y="35"/>
                    <a:pt x="424" y="35"/>
                  </a:cubicBezTo>
                  <a:close/>
                  <a:moveTo>
                    <a:pt x="407" y="0"/>
                  </a:moveTo>
                  <a:cubicBezTo>
                    <a:pt x="388" y="0"/>
                    <a:pt x="368" y="3"/>
                    <a:pt x="345" y="8"/>
                  </a:cubicBezTo>
                  <a:cubicBezTo>
                    <a:pt x="141" y="72"/>
                    <a:pt x="0" y="262"/>
                    <a:pt x="14" y="481"/>
                  </a:cubicBezTo>
                  <a:cubicBezTo>
                    <a:pt x="42" y="798"/>
                    <a:pt x="275" y="805"/>
                    <a:pt x="430" y="812"/>
                  </a:cubicBezTo>
                  <a:lnTo>
                    <a:pt x="494" y="812"/>
                  </a:lnTo>
                  <a:cubicBezTo>
                    <a:pt x="522" y="812"/>
                    <a:pt x="550" y="805"/>
                    <a:pt x="571" y="791"/>
                  </a:cubicBezTo>
                  <a:cubicBezTo>
                    <a:pt x="592" y="763"/>
                    <a:pt x="606" y="734"/>
                    <a:pt x="606" y="699"/>
                  </a:cubicBezTo>
                  <a:cubicBezTo>
                    <a:pt x="592" y="509"/>
                    <a:pt x="564" y="170"/>
                    <a:pt x="515" y="58"/>
                  </a:cubicBezTo>
                  <a:cubicBezTo>
                    <a:pt x="499" y="21"/>
                    <a:pt x="460"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414;p48">
              <a:extLst>
                <a:ext uri="{FF2B5EF4-FFF2-40B4-BE49-F238E27FC236}">
                  <a16:creationId xmlns:a16="http://schemas.microsoft.com/office/drawing/2014/main" id="{953B7A3D-C47D-191E-5FF4-2231B7382CCC}"/>
                </a:ext>
              </a:extLst>
            </p:cNvPr>
            <p:cNvSpPr/>
            <p:nvPr/>
          </p:nvSpPr>
          <p:spPr>
            <a:xfrm>
              <a:off x="536825" y="3498700"/>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415;p48">
              <a:extLst>
                <a:ext uri="{FF2B5EF4-FFF2-40B4-BE49-F238E27FC236}">
                  <a16:creationId xmlns:a16="http://schemas.microsoft.com/office/drawing/2014/main" id="{DBFD6C5F-FC87-9406-139E-2EF5AC25FE71}"/>
                </a:ext>
              </a:extLst>
            </p:cNvPr>
            <p:cNvSpPr/>
            <p:nvPr/>
          </p:nvSpPr>
          <p:spPr>
            <a:xfrm>
              <a:off x="536475" y="3498525"/>
              <a:ext cx="2675" cy="10950"/>
            </a:xfrm>
            <a:custGeom>
              <a:avLst/>
              <a:gdLst/>
              <a:ahLst/>
              <a:cxnLst/>
              <a:rect l="l" t="t" r="r" b="b"/>
              <a:pathLst>
                <a:path w="107" h="438" extrusionOk="0">
                  <a:moveTo>
                    <a:pt x="15" y="1"/>
                  </a:moveTo>
                  <a:lnTo>
                    <a:pt x="15" y="1"/>
                  </a:lnTo>
                  <a:cubicBezTo>
                    <a:pt x="7" y="8"/>
                    <a:pt x="0" y="22"/>
                    <a:pt x="92" y="438"/>
                  </a:cubicBezTo>
                  <a:lnTo>
                    <a:pt x="106" y="417"/>
                  </a:lnTo>
                  <a:cubicBezTo>
                    <a:pt x="64" y="191"/>
                    <a:pt x="43" y="29"/>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416;p48">
              <a:extLst>
                <a:ext uri="{FF2B5EF4-FFF2-40B4-BE49-F238E27FC236}">
                  <a16:creationId xmlns:a16="http://schemas.microsoft.com/office/drawing/2014/main" id="{88AA049E-AB17-02D2-5AF0-52E69DA5EE5D}"/>
                </a:ext>
              </a:extLst>
            </p:cNvPr>
            <p:cNvSpPr/>
            <p:nvPr/>
          </p:nvSpPr>
          <p:spPr>
            <a:xfrm>
              <a:off x="559375" y="3494125"/>
              <a:ext cx="1975" cy="18525"/>
            </a:xfrm>
            <a:custGeom>
              <a:avLst/>
              <a:gdLst/>
              <a:ahLst/>
              <a:cxnLst/>
              <a:rect l="l" t="t" r="r" b="b"/>
              <a:pathLst>
                <a:path w="79" h="741" extrusionOk="0">
                  <a:moveTo>
                    <a:pt x="1" y="0"/>
                  </a:moveTo>
                  <a:lnTo>
                    <a:pt x="1" y="0"/>
                  </a:lnTo>
                  <a:cubicBezTo>
                    <a:pt x="15" y="247"/>
                    <a:pt x="36" y="494"/>
                    <a:pt x="78" y="741"/>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417;p48">
              <a:extLst>
                <a:ext uri="{FF2B5EF4-FFF2-40B4-BE49-F238E27FC236}">
                  <a16:creationId xmlns:a16="http://schemas.microsoft.com/office/drawing/2014/main" id="{062211A7-6C34-81A1-0287-2BE31C3B4ED1}"/>
                </a:ext>
              </a:extLst>
            </p:cNvPr>
            <p:cNvSpPr/>
            <p:nvPr/>
          </p:nvSpPr>
          <p:spPr>
            <a:xfrm>
              <a:off x="559025" y="3494125"/>
              <a:ext cx="2675" cy="18525"/>
            </a:xfrm>
            <a:custGeom>
              <a:avLst/>
              <a:gdLst/>
              <a:ahLst/>
              <a:cxnLst/>
              <a:rect l="l" t="t" r="r" b="b"/>
              <a:pathLst>
                <a:path w="107" h="741" extrusionOk="0">
                  <a:moveTo>
                    <a:pt x="1" y="0"/>
                  </a:moveTo>
                  <a:cubicBezTo>
                    <a:pt x="8" y="247"/>
                    <a:pt x="36" y="494"/>
                    <a:pt x="78" y="741"/>
                  </a:cubicBezTo>
                  <a:lnTo>
                    <a:pt x="106"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418;p48">
              <a:extLst>
                <a:ext uri="{FF2B5EF4-FFF2-40B4-BE49-F238E27FC236}">
                  <a16:creationId xmlns:a16="http://schemas.microsoft.com/office/drawing/2014/main" id="{9DE459BF-6169-F546-966E-504A81FD9C06}"/>
                </a:ext>
              </a:extLst>
            </p:cNvPr>
            <p:cNvSpPr/>
            <p:nvPr/>
          </p:nvSpPr>
          <p:spPr>
            <a:xfrm>
              <a:off x="565550" y="3493600"/>
              <a:ext cx="1250" cy="17300"/>
            </a:xfrm>
            <a:custGeom>
              <a:avLst/>
              <a:gdLst/>
              <a:ahLst/>
              <a:cxnLst/>
              <a:rect l="l" t="t" r="r" b="b"/>
              <a:pathLst>
                <a:path w="50" h="692" extrusionOk="0">
                  <a:moveTo>
                    <a:pt x="15" y="0"/>
                  </a:moveTo>
                  <a:lnTo>
                    <a:pt x="15" y="0"/>
                  </a:lnTo>
                  <a:cubicBezTo>
                    <a:pt x="1" y="233"/>
                    <a:pt x="15" y="459"/>
                    <a:pt x="50"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419;p48">
              <a:extLst>
                <a:ext uri="{FF2B5EF4-FFF2-40B4-BE49-F238E27FC236}">
                  <a16:creationId xmlns:a16="http://schemas.microsoft.com/office/drawing/2014/main" id="{9FC23C65-0914-3FD9-2680-D2317138F605}"/>
                </a:ext>
              </a:extLst>
            </p:cNvPr>
            <p:cNvSpPr/>
            <p:nvPr/>
          </p:nvSpPr>
          <p:spPr>
            <a:xfrm>
              <a:off x="565200" y="3493600"/>
              <a:ext cx="1975" cy="17300"/>
            </a:xfrm>
            <a:custGeom>
              <a:avLst/>
              <a:gdLst/>
              <a:ahLst/>
              <a:cxnLst/>
              <a:rect l="l" t="t" r="r" b="b"/>
              <a:pathLst>
                <a:path w="79" h="692" extrusionOk="0">
                  <a:moveTo>
                    <a:pt x="15" y="0"/>
                  </a:moveTo>
                  <a:cubicBezTo>
                    <a:pt x="0" y="233"/>
                    <a:pt x="8" y="466"/>
                    <a:pt x="43" y="691"/>
                  </a:cubicBezTo>
                  <a:lnTo>
                    <a:pt x="78" y="684"/>
                  </a:lnTo>
                  <a:cubicBezTo>
                    <a:pt x="43" y="459"/>
                    <a:pt x="36" y="226"/>
                    <a:pt x="5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420;p48">
              <a:extLst>
                <a:ext uri="{FF2B5EF4-FFF2-40B4-BE49-F238E27FC236}">
                  <a16:creationId xmlns:a16="http://schemas.microsoft.com/office/drawing/2014/main" id="{B08C8846-1234-8F28-C2ED-D48DEB4AC25D}"/>
                </a:ext>
              </a:extLst>
            </p:cNvPr>
            <p:cNvSpPr/>
            <p:nvPr/>
          </p:nvSpPr>
          <p:spPr>
            <a:xfrm>
              <a:off x="509150" y="3509100"/>
              <a:ext cx="104725" cy="36900"/>
            </a:xfrm>
            <a:custGeom>
              <a:avLst/>
              <a:gdLst/>
              <a:ahLst/>
              <a:cxnLst/>
              <a:rect l="l" t="t" r="r" b="b"/>
              <a:pathLst>
                <a:path w="4189" h="1476" extrusionOk="0">
                  <a:moveTo>
                    <a:pt x="4017" y="0"/>
                  </a:moveTo>
                  <a:cubicBezTo>
                    <a:pt x="3446" y="0"/>
                    <a:pt x="1597" y="16"/>
                    <a:pt x="544" y="226"/>
                  </a:cubicBezTo>
                  <a:cubicBezTo>
                    <a:pt x="212" y="311"/>
                    <a:pt x="1" y="635"/>
                    <a:pt x="64" y="966"/>
                  </a:cubicBezTo>
                  <a:cubicBezTo>
                    <a:pt x="127" y="1269"/>
                    <a:pt x="388" y="1476"/>
                    <a:pt x="684" y="1476"/>
                  </a:cubicBezTo>
                  <a:cubicBezTo>
                    <a:pt x="719" y="1476"/>
                    <a:pt x="755" y="1473"/>
                    <a:pt x="790" y="1467"/>
                  </a:cubicBezTo>
                  <a:cubicBezTo>
                    <a:pt x="1830" y="1262"/>
                    <a:pt x="3517" y="1255"/>
                    <a:pt x="3735" y="1255"/>
                  </a:cubicBezTo>
                  <a:cubicBezTo>
                    <a:pt x="3749" y="1255"/>
                    <a:pt x="3757" y="1255"/>
                    <a:pt x="3758" y="1255"/>
                  </a:cubicBezTo>
                  <a:lnTo>
                    <a:pt x="4188" y="1"/>
                  </a:lnTo>
                  <a:cubicBezTo>
                    <a:pt x="4176" y="1"/>
                    <a:pt x="4115" y="0"/>
                    <a:pt x="4017"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421;p48">
              <a:extLst>
                <a:ext uri="{FF2B5EF4-FFF2-40B4-BE49-F238E27FC236}">
                  <a16:creationId xmlns:a16="http://schemas.microsoft.com/office/drawing/2014/main" id="{37EB16E1-D101-EABC-6395-32CFA9D23C47}"/>
                </a:ext>
              </a:extLst>
            </p:cNvPr>
            <p:cNvSpPr/>
            <p:nvPr/>
          </p:nvSpPr>
          <p:spPr>
            <a:xfrm>
              <a:off x="508100" y="3508575"/>
              <a:ext cx="105775" cy="38100"/>
            </a:xfrm>
            <a:custGeom>
              <a:avLst/>
              <a:gdLst/>
              <a:ahLst/>
              <a:cxnLst/>
              <a:rect l="l" t="t" r="r" b="b"/>
              <a:pathLst>
                <a:path w="4231" h="1524" extrusionOk="0">
                  <a:moveTo>
                    <a:pt x="4133" y="0"/>
                  </a:moveTo>
                  <a:cubicBezTo>
                    <a:pt x="3666" y="0"/>
                    <a:pt x="1679" y="12"/>
                    <a:pt x="579" y="233"/>
                  </a:cubicBezTo>
                  <a:cubicBezTo>
                    <a:pt x="226" y="304"/>
                    <a:pt x="1" y="649"/>
                    <a:pt x="71" y="1002"/>
                  </a:cubicBezTo>
                  <a:cubicBezTo>
                    <a:pt x="85" y="1058"/>
                    <a:pt x="106" y="1114"/>
                    <a:pt x="134" y="1171"/>
                  </a:cubicBezTo>
                  <a:cubicBezTo>
                    <a:pt x="240" y="1382"/>
                    <a:pt x="466" y="1516"/>
                    <a:pt x="712" y="1523"/>
                  </a:cubicBezTo>
                  <a:cubicBezTo>
                    <a:pt x="755" y="1523"/>
                    <a:pt x="797" y="1516"/>
                    <a:pt x="839" y="1509"/>
                  </a:cubicBezTo>
                  <a:cubicBezTo>
                    <a:pt x="1823" y="1309"/>
                    <a:pt x="3386" y="1297"/>
                    <a:pt x="3731" y="1297"/>
                  </a:cubicBezTo>
                  <a:cubicBezTo>
                    <a:pt x="3774" y="1297"/>
                    <a:pt x="3799" y="1298"/>
                    <a:pt x="3800" y="1298"/>
                  </a:cubicBezTo>
                  <a:lnTo>
                    <a:pt x="3800" y="1262"/>
                  </a:lnTo>
                  <a:cubicBezTo>
                    <a:pt x="3798" y="1262"/>
                    <a:pt x="3773" y="1262"/>
                    <a:pt x="3729" y="1262"/>
                  </a:cubicBezTo>
                  <a:cubicBezTo>
                    <a:pt x="3379" y="1262"/>
                    <a:pt x="1816" y="1273"/>
                    <a:pt x="832" y="1474"/>
                  </a:cubicBezTo>
                  <a:cubicBezTo>
                    <a:pt x="793" y="1481"/>
                    <a:pt x="754" y="1484"/>
                    <a:pt x="715" y="1484"/>
                  </a:cubicBezTo>
                  <a:cubicBezTo>
                    <a:pt x="484" y="1484"/>
                    <a:pt x="271" y="1361"/>
                    <a:pt x="163" y="1150"/>
                  </a:cubicBezTo>
                  <a:cubicBezTo>
                    <a:pt x="134" y="1100"/>
                    <a:pt x="120" y="1044"/>
                    <a:pt x="106" y="994"/>
                  </a:cubicBezTo>
                  <a:cubicBezTo>
                    <a:pt x="43" y="656"/>
                    <a:pt x="254" y="339"/>
                    <a:pt x="586" y="268"/>
                  </a:cubicBezTo>
                  <a:cubicBezTo>
                    <a:pt x="1686" y="47"/>
                    <a:pt x="3667" y="36"/>
                    <a:pt x="4133" y="36"/>
                  </a:cubicBezTo>
                  <a:cubicBezTo>
                    <a:pt x="4186" y="36"/>
                    <a:pt x="4220" y="36"/>
                    <a:pt x="4230" y="36"/>
                  </a:cubicBezTo>
                  <a:lnTo>
                    <a:pt x="4230" y="1"/>
                  </a:lnTo>
                  <a:cubicBezTo>
                    <a:pt x="4220" y="1"/>
                    <a:pt x="4186" y="0"/>
                    <a:pt x="413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422;p48">
              <a:extLst>
                <a:ext uri="{FF2B5EF4-FFF2-40B4-BE49-F238E27FC236}">
                  <a16:creationId xmlns:a16="http://schemas.microsoft.com/office/drawing/2014/main" id="{8B8B44C1-AB17-19C7-97DA-2CEAFDEDFF41}"/>
                </a:ext>
              </a:extLst>
            </p:cNvPr>
            <p:cNvSpPr/>
            <p:nvPr/>
          </p:nvSpPr>
          <p:spPr>
            <a:xfrm>
              <a:off x="509500" y="3536950"/>
              <a:ext cx="94675" cy="37175"/>
            </a:xfrm>
            <a:custGeom>
              <a:avLst/>
              <a:gdLst/>
              <a:ahLst/>
              <a:cxnLst/>
              <a:rect l="l" t="t" r="r" b="b"/>
              <a:pathLst>
                <a:path w="3787" h="1487" extrusionOk="0">
                  <a:moveTo>
                    <a:pt x="3711" y="0"/>
                  </a:moveTo>
                  <a:cubicBezTo>
                    <a:pt x="3334" y="0"/>
                    <a:pt x="1675" y="12"/>
                    <a:pt x="565" y="240"/>
                  </a:cubicBezTo>
                  <a:cubicBezTo>
                    <a:pt x="219" y="304"/>
                    <a:pt x="1" y="642"/>
                    <a:pt x="71" y="980"/>
                  </a:cubicBezTo>
                  <a:cubicBezTo>
                    <a:pt x="78" y="1037"/>
                    <a:pt x="100" y="1093"/>
                    <a:pt x="128" y="1149"/>
                  </a:cubicBezTo>
                  <a:cubicBezTo>
                    <a:pt x="235" y="1358"/>
                    <a:pt x="454" y="1487"/>
                    <a:pt x="686" y="1487"/>
                  </a:cubicBezTo>
                  <a:cubicBezTo>
                    <a:pt x="727" y="1487"/>
                    <a:pt x="770" y="1482"/>
                    <a:pt x="812" y="1474"/>
                  </a:cubicBezTo>
                  <a:cubicBezTo>
                    <a:pt x="1851" y="1268"/>
                    <a:pt x="3538" y="1262"/>
                    <a:pt x="3756" y="1262"/>
                  </a:cubicBezTo>
                  <a:cubicBezTo>
                    <a:pt x="3770" y="1262"/>
                    <a:pt x="3778" y="1262"/>
                    <a:pt x="3779" y="1262"/>
                  </a:cubicBezTo>
                  <a:lnTo>
                    <a:pt x="3786" y="0"/>
                  </a:lnTo>
                  <a:cubicBezTo>
                    <a:pt x="3779" y="0"/>
                    <a:pt x="3753" y="0"/>
                    <a:pt x="3711"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423;p48">
              <a:extLst>
                <a:ext uri="{FF2B5EF4-FFF2-40B4-BE49-F238E27FC236}">
                  <a16:creationId xmlns:a16="http://schemas.microsoft.com/office/drawing/2014/main" id="{29AE0101-DBDE-F80C-BBB0-568D8CA3BBED}"/>
                </a:ext>
              </a:extLst>
            </p:cNvPr>
            <p:cNvSpPr/>
            <p:nvPr/>
          </p:nvSpPr>
          <p:spPr>
            <a:xfrm>
              <a:off x="508975" y="3536425"/>
              <a:ext cx="95200" cy="38250"/>
            </a:xfrm>
            <a:custGeom>
              <a:avLst/>
              <a:gdLst/>
              <a:ahLst/>
              <a:cxnLst/>
              <a:rect l="l" t="t" r="r" b="b"/>
              <a:pathLst>
                <a:path w="3808" h="1530" extrusionOk="0">
                  <a:moveTo>
                    <a:pt x="3779" y="0"/>
                  </a:moveTo>
                  <a:cubicBezTo>
                    <a:pt x="3525" y="0"/>
                    <a:pt x="1746" y="7"/>
                    <a:pt x="579" y="240"/>
                  </a:cubicBezTo>
                  <a:cubicBezTo>
                    <a:pt x="226" y="310"/>
                    <a:pt x="1" y="656"/>
                    <a:pt x="71" y="1008"/>
                  </a:cubicBezTo>
                  <a:cubicBezTo>
                    <a:pt x="85" y="1065"/>
                    <a:pt x="106" y="1121"/>
                    <a:pt x="128" y="1178"/>
                  </a:cubicBezTo>
                  <a:cubicBezTo>
                    <a:pt x="240" y="1389"/>
                    <a:pt x="466" y="1530"/>
                    <a:pt x="713" y="1530"/>
                  </a:cubicBezTo>
                  <a:cubicBezTo>
                    <a:pt x="755" y="1530"/>
                    <a:pt x="797" y="1523"/>
                    <a:pt x="840" y="1516"/>
                  </a:cubicBezTo>
                  <a:cubicBezTo>
                    <a:pt x="1823" y="1315"/>
                    <a:pt x="3381" y="1304"/>
                    <a:pt x="3730" y="1304"/>
                  </a:cubicBezTo>
                  <a:cubicBezTo>
                    <a:pt x="3773" y="1304"/>
                    <a:pt x="3798" y="1304"/>
                    <a:pt x="3800" y="1304"/>
                  </a:cubicBezTo>
                  <a:lnTo>
                    <a:pt x="3800" y="1269"/>
                  </a:lnTo>
                  <a:cubicBezTo>
                    <a:pt x="3798" y="1269"/>
                    <a:pt x="3773" y="1269"/>
                    <a:pt x="3729" y="1269"/>
                  </a:cubicBezTo>
                  <a:cubicBezTo>
                    <a:pt x="3379" y="1269"/>
                    <a:pt x="1816" y="1280"/>
                    <a:pt x="833" y="1481"/>
                  </a:cubicBezTo>
                  <a:cubicBezTo>
                    <a:pt x="791" y="1489"/>
                    <a:pt x="749" y="1493"/>
                    <a:pt x="707" y="1493"/>
                  </a:cubicBezTo>
                  <a:cubicBezTo>
                    <a:pt x="479" y="1493"/>
                    <a:pt x="270" y="1365"/>
                    <a:pt x="163" y="1156"/>
                  </a:cubicBezTo>
                  <a:cubicBezTo>
                    <a:pt x="135" y="1107"/>
                    <a:pt x="121" y="1058"/>
                    <a:pt x="106" y="1001"/>
                  </a:cubicBezTo>
                  <a:cubicBezTo>
                    <a:pt x="43" y="663"/>
                    <a:pt x="255" y="346"/>
                    <a:pt x="586" y="275"/>
                  </a:cubicBezTo>
                  <a:cubicBezTo>
                    <a:pt x="1753" y="42"/>
                    <a:pt x="3525" y="36"/>
                    <a:pt x="3779" y="36"/>
                  </a:cubicBezTo>
                  <a:cubicBezTo>
                    <a:pt x="3794" y="36"/>
                    <a:pt x="3803" y="36"/>
                    <a:pt x="3807" y="36"/>
                  </a:cubicBezTo>
                  <a:lnTo>
                    <a:pt x="3807" y="0"/>
                  </a:lnTo>
                  <a:cubicBezTo>
                    <a:pt x="3803" y="0"/>
                    <a:pt x="3794" y="0"/>
                    <a:pt x="3779"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424;p48">
              <a:extLst>
                <a:ext uri="{FF2B5EF4-FFF2-40B4-BE49-F238E27FC236}">
                  <a16:creationId xmlns:a16="http://schemas.microsoft.com/office/drawing/2014/main" id="{B7D514C8-4620-CC41-C1A6-74F73096EC33}"/>
                </a:ext>
              </a:extLst>
            </p:cNvPr>
            <p:cNvSpPr/>
            <p:nvPr/>
          </p:nvSpPr>
          <p:spPr>
            <a:xfrm>
              <a:off x="529775" y="3487775"/>
              <a:ext cx="273550" cy="134150"/>
            </a:xfrm>
            <a:custGeom>
              <a:avLst/>
              <a:gdLst/>
              <a:ahLst/>
              <a:cxnLst/>
              <a:rect l="l" t="t" r="r" b="b"/>
              <a:pathLst>
                <a:path w="10942" h="5366" extrusionOk="0">
                  <a:moveTo>
                    <a:pt x="3130" y="1"/>
                  </a:moveTo>
                  <a:cubicBezTo>
                    <a:pt x="3004" y="1"/>
                    <a:pt x="2877" y="1"/>
                    <a:pt x="2743" y="8"/>
                  </a:cubicBezTo>
                  <a:lnTo>
                    <a:pt x="2834" y="2947"/>
                  </a:lnTo>
                  <a:cubicBezTo>
                    <a:pt x="2151" y="2961"/>
                    <a:pt x="1354" y="2954"/>
                    <a:pt x="536" y="3124"/>
                  </a:cubicBezTo>
                  <a:cubicBezTo>
                    <a:pt x="360" y="3159"/>
                    <a:pt x="205" y="3265"/>
                    <a:pt x="113" y="3420"/>
                  </a:cubicBezTo>
                  <a:cubicBezTo>
                    <a:pt x="29" y="3546"/>
                    <a:pt x="1" y="3709"/>
                    <a:pt x="36" y="3857"/>
                  </a:cubicBezTo>
                  <a:cubicBezTo>
                    <a:pt x="43" y="3913"/>
                    <a:pt x="64" y="3969"/>
                    <a:pt x="92" y="4019"/>
                  </a:cubicBezTo>
                  <a:cubicBezTo>
                    <a:pt x="208" y="4244"/>
                    <a:pt x="428" y="4374"/>
                    <a:pt x="667" y="4374"/>
                  </a:cubicBezTo>
                  <a:cubicBezTo>
                    <a:pt x="706" y="4374"/>
                    <a:pt x="744" y="4371"/>
                    <a:pt x="783" y="4364"/>
                  </a:cubicBezTo>
                  <a:cubicBezTo>
                    <a:pt x="1494" y="4222"/>
                    <a:pt x="2287" y="4208"/>
                    <a:pt x="2844" y="4208"/>
                  </a:cubicBezTo>
                  <a:cubicBezTo>
                    <a:pt x="2978" y="4208"/>
                    <a:pt x="3099" y="4209"/>
                    <a:pt x="3201" y="4209"/>
                  </a:cubicBezTo>
                  <a:cubicBezTo>
                    <a:pt x="3335" y="4209"/>
                    <a:pt x="3469" y="4216"/>
                    <a:pt x="3603" y="4223"/>
                  </a:cubicBezTo>
                  <a:cubicBezTo>
                    <a:pt x="4900" y="4301"/>
                    <a:pt x="5950" y="4681"/>
                    <a:pt x="6726" y="5365"/>
                  </a:cubicBezTo>
                  <a:cubicBezTo>
                    <a:pt x="7670" y="5281"/>
                    <a:pt x="8594" y="5041"/>
                    <a:pt x="9461" y="4653"/>
                  </a:cubicBezTo>
                  <a:cubicBezTo>
                    <a:pt x="9975" y="4428"/>
                    <a:pt x="10469" y="4167"/>
                    <a:pt x="10941" y="3864"/>
                  </a:cubicBezTo>
                  <a:cubicBezTo>
                    <a:pt x="10624" y="3377"/>
                    <a:pt x="10257" y="2926"/>
                    <a:pt x="9841" y="2517"/>
                  </a:cubicBezTo>
                  <a:cubicBezTo>
                    <a:pt x="9038" y="1728"/>
                    <a:pt x="8086" y="1107"/>
                    <a:pt x="7036" y="699"/>
                  </a:cubicBezTo>
                  <a:cubicBezTo>
                    <a:pt x="6451" y="466"/>
                    <a:pt x="5844" y="290"/>
                    <a:pt x="5217" y="184"/>
                  </a:cubicBezTo>
                  <a:cubicBezTo>
                    <a:pt x="5140" y="163"/>
                    <a:pt x="5055" y="149"/>
                    <a:pt x="4970" y="142"/>
                  </a:cubicBezTo>
                  <a:cubicBezTo>
                    <a:pt x="4364" y="43"/>
                    <a:pt x="3751" y="1"/>
                    <a:pt x="3130"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425;p48">
              <a:extLst>
                <a:ext uri="{FF2B5EF4-FFF2-40B4-BE49-F238E27FC236}">
                  <a16:creationId xmlns:a16="http://schemas.microsoft.com/office/drawing/2014/main" id="{C07032D4-A0B9-0873-EB27-5BABD14A1FFA}"/>
                </a:ext>
              </a:extLst>
            </p:cNvPr>
            <p:cNvSpPr/>
            <p:nvPr/>
          </p:nvSpPr>
          <p:spPr>
            <a:xfrm>
              <a:off x="529250" y="3487425"/>
              <a:ext cx="274425" cy="135200"/>
            </a:xfrm>
            <a:custGeom>
              <a:avLst/>
              <a:gdLst/>
              <a:ahLst/>
              <a:cxnLst/>
              <a:rect l="l" t="t" r="r" b="b"/>
              <a:pathLst>
                <a:path w="10977" h="5408" extrusionOk="0">
                  <a:moveTo>
                    <a:pt x="3151" y="1"/>
                  </a:moveTo>
                  <a:cubicBezTo>
                    <a:pt x="3032" y="1"/>
                    <a:pt x="2898" y="8"/>
                    <a:pt x="2764" y="8"/>
                  </a:cubicBezTo>
                  <a:lnTo>
                    <a:pt x="2764" y="43"/>
                  </a:lnTo>
                  <a:cubicBezTo>
                    <a:pt x="2898" y="43"/>
                    <a:pt x="3025" y="36"/>
                    <a:pt x="3159" y="36"/>
                  </a:cubicBezTo>
                  <a:cubicBezTo>
                    <a:pt x="3772" y="36"/>
                    <a:pt x="4385" y="85"/>
                    <a:pt x="4991" y="177"/>
                  </a:cubicBezTo>
                  <a:cubicBezTo>
                    <a:pt x="5069" y="191"/>
                    <a:pt x="5146" y="205"/>
                    <a:pt x="5238" y="219"/>
                  </a:cubicBezTo>
                  <a:cubicBezTo>
                    <a:pt x="5858" y="332"/>
                    <a:pt x="6465" y="501"/>
                    <a:pt x="7050" y="734"/>
                  </a:cubicBezTo>
                  <a:cubicBezTo>
                    <a:pt x="8100" y="1143"/>
                    <a:pt x="9052" y="1763"/>
                    <a:pt x="9848" y="2552"/>
                  </a:cubicBezTo>
                  <a:cubicBezTo>
                    <a:pt x="10257" y="2954"/>
                    <a:pt x="10624" y="3398"/>
                    <a:pt x="10934" y="3878"/>
                  </a:cubicBezTo>
                  <a:cubicBezTo>
                    <a:pt x="10469" y="4174"/>
                    <a:pt x="9982" y="4435"/>
                    <a:pt x="9475" y="4660"/>
                  </a:cubicBezTo>
                  <a:cubicBezTo>
                    <a:pt x="8608" y="5041"/>
                    <a:pt x="7691" y="5281"/>
                    <a:pt x="6754" y="5372"/>
                  </a:cubicBezTo>
                  <a:cubicBezTo>
                    <a:pt x="5978" y="4681"/>
                    <a:pt x="4921" y="4294"/>
                    <a:pt x="3624" y="4223"/>
                  </a:cubicBezTo>
                  <a:cubicBezTo>
                    <a:pt x="3490" y="4216"/>
                    <a:pt x="3356" y="4216"/>
                    <a:pt x="3222" y="4216"/>
                  </a:cubicBezTo>
                  <a:lnTo>
                    <a:pt x="2982" y="4216"/>
                  </a:lnTo>
                  <a:cubicBezTo>
                    <a:pt x="2418" y="4216"/>
                    <a:pt x="1558" y="4216"/>
                    <a:pt x="797" y="4364"/>
                  </a:cubicBezTo>
                  <a:cubicBezTo>
                    <a:pt x="758" y="4372"/>
                    <a:pt x="718" y="4375"/>
                    <a:pt x="680" y="4375"/>
                  </a:cubicBezTo>
                  <a:cubicBezTo>
                    <a:pt x="387" y="4375"/>
                    <a:pt x="127" y="4170"/>
                    <a:pt x="71" y="3878"/>
                  </a:cubicBezTo>
                  <a:cubicBezTo>
                    <a:pt x="36" y="3730"/>
                    <a:pt x="64" y="3575"/>
                    <a:pt x="141" y="3448"/>
                  </a:cubicBezTo>
                  <a:cubicBezTo>
                    <a:pt x="233" y="3300"/>
                    <a:pt x="381" y="3194"/>
                    <a:pt x="557" y="3166"/>
                  </a:cubicBezTo>
                  <a:cubicBezTo>
                    <a:pt x="1276" y="3018"/>
                    <a:pt x="1981" y="3004"/>
                    <a:pt x="2602" y="2997"/>
                  </a:cubicBezTo>
                  <a:lnTo>
                    <a:pt x="2855" y="2990"/>
                  </a:lnTo>
                  <a:lnTo>
                    <a:pt x="2855" y="2954"/>
                  </a:lnTo>
                  <a:lnTo>
                    <a:pt x="2602" y="2954"/>
                  </a:lnTo>
                  <a:cubicBezTo>
                    <a:pt x="1981" y="2968"/>
                    <a:pt x="1276" y="2975"/>
                    <a:pt x="550" y="3123"/>
                  </a:cubicBezTo>
                  <a:cubicBezTo>
                    <a:pt x="367" y="3159"/>
                    <a:pt x="212" y="3271"/>
                    <a:pt x="113" y="3427"/>
                  </a:cubicBezTo>
                  <a:cubicBezTo>
                    <a:pt x="29" y="3560"/>
                    <a:pt x="0" y="3723"/>
                    <a:pt x="36" y="3878"/>
                  </a:cubicBezTo>
                  <a:cubicBezTo>
                    <a:pt x="50" y="3934"/>
                    <a:pt x="64" y="3990"/>
                    <a:pt x="92" y="4047"/>
                  </a:cubicBezTo>
                  <a:cubicBezTo>
                    <a:pt x="208" y="4273"/>
                    <a:pt x="441" y="4409"/>
                    <a:pt x="689" y="4409"/>
                  </a:cubicBezTo>
                  <a:cubicBezTo>
                    <a:pt x="727" y="4409"/>
                    <a:pt x="766" y="4406"/>
                    <a:pt x="804" y="4399"/>
                  </a:cubicBezTo>
                  <a:cubicBezTo>
                    <a:pt x="1565" y="4244"/>
                    <a:pt x="2418" y="4244"/>
                    <a:pt x="2982" y="4244"/>
                  </a:cubicBezTo>
                  <a:lnTo>
                    <a:pt x="3222" y="4244"/>
                  </a:lnTo>
                  <a:cubicBezTo>
                    <a:pt x="3356" y="4244"/>
                    <a:pt x="3490" y="4251"/>
                    <a:pt x="3617" y="4258"/>
                  </a:cubicBezTo>
                  <a:cubicBezTo>
                    <a:pt x="4914" y="4336"/>
                    <a:pt x="5964" y="4717"/>
                    <a:pt x="6747" y="5400"/>
                  </a:cubicBezTo>
                  <a:lnTo>
                    <a:pt x="6747" y="5407"/>
                  </a:lnTo>
                  <a:cubicBezTo>
                    <a:pt x="7691" y="5323"/>
                    <a:pt x="8622" y="5076"/>
                    <a:pt x="9489" y="4695"/>
                  </a:cubicBezTo>
                  <a:cubicBezTo>
                    <a:pt x="10010" y="4470"/>
                    <a:pt x="10504" y="4195"/>
                    <a:pt x="10976" y="3871"/>
                  </a:cubicBezTo>
                  <a:cubicBezTo>
                    <a:pt x="10659" y="3384"/>
                    <a:pt x="10292" y="2933"/>
                    <a:pt x="9876" y="2524"/>
                  </a:cubicBezTo>
                  <a:cubicBezTo>
                    <a:pt x="9073" y="1735"/>
                    <a:pt x="8114" y="1114"/>
                    <a:pt x="7064" y="698"/>
                  </a:cubicBezTo>
                  <a:cubicBezTo>
                    <a:pt x="6479" y="473"/>
                    <a:pt x="5865" y="297"/>
                    <a:pt x="5245" y="184"/>
                  </a:cubicBezTo>
                  <a:cubicBezTo>
                    <a:pt x="5161" y="170"/>
                    <a:pt x="5076" y="156"/>
                    <a:pt x="4998" y="142"/>
                  </a:cubicBezTo>
                  <a:cubicBezTo>
                    <a:pt x="4385" y="50"/>
                    <a:pt x="3772" y="1"/>
                    <a:pt x="315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426;p48">
              <a:extLst>
                <a:ext uri="{FF2B5EF4-FFF2-40B4-BE49-F238E27FC236}">
                  <a16:creationId xmlns:a16="http://schemas.microsoft.com/office/drawing/2014/main" id="{CDA1BADC-34FA-4D57-7282-37DA7E12EF79}"/>
                </a:ext>
              </a:extLst>
            </p:cNvPr>
            <p:cNvSpPr/>
            <p:nvPr/>
          </p:nvSpPr>
          <p:spPr>
            <a:xfrm>
              <a:off x="517275" y="3546250"/>
              <a:ext cx="14650" cy="20325"/>
            </a:xfrm>
            <a:custGeom>
              <a:avLst/>
              <a:gdLst/>
              <a:ahLst/>
              <a:cxnLst/>
              <a:rect l="l" t="t" r="r" b="b"/>
              <a:pathLst>
                <a:path w="586" h="813" extrusionOk="0">
                  <a:moveTo>
                    <a:pt x="413" y="0"/>
                  </a:moveTo>
                  <a:cubicBezTo>
                    <a:pt x="264" y="0"/>
                    <a:pt x="1" y="189"/>
                    <a:pt x="28" y="460"/>
                  </a:cubicBezTo>
                  <a:cubicBezTo>
                    <a:pt x="64" y="813"/>
                    <a:pt x="331" y="770"/>
                    <a:pt x="486" y="777"/>
                  </a:cubicBezTo>
                  <a:cubicBezTo>
                    <a:pt x="490" y="778"/>
                    <a:pt x="494" y="778"/>
                    <a:pt x="497" y="778"/>
                  </a:cubicBezTo>
                  <a:cubicBezTo>
                    <a:pt x="548" y="778"/>
                    <a:pt x="585" y="732"/>
                    <a:pt x="585" y="686"/>
                  </a:cubicBezTo>
                  <a:cubicBezTo>
                    <a:pt x="578" y="510"/>
                    <a:pt x="550" y="157"/>
                    <a:pt x="501" y="44"/>
                  </a:cubicBezTo>
                  <a:cubicBezTo>
                    <a:pt x="485" y="14"/>
                    <a:pt x="454" y="0"/>
                    <a:pt x="413" y="0"/>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427;p48">
              <a:extLst>
                <a:ext uri="{FF2B5EF4-FFF2-40B4-BE49-F238E27FC236}">
                  <a16:creationId xmlns:a16="http://schemas.microsoft.com/office/drawing/2014/main" id="{13DAE43B-A140-8501-473C-914392D1E21C}"/>
                </a:ext>
              </a:extLst>
            </p:cNvPr>
            <p:cNvSpPr/>
            <p:nvPr/>
          </p:nvSpPr>
          <p:spPr>
            <a:xfrm>
              <a:off x="517275" y="3545900"/>
              <a:ext cx="15175" cy="20325"/>
            </a:xfrm>
            <a:custGeom>
              <a:avLst/>
              <a:gdLst/>
              <a:ahLst/>
              <a:cxnLst/>
              <a:rect l="l" t="t" r="r" b="b"/>
              <a:pathLst>
                <a:path w="607" h="813" extrusionOk="0">
                  <a:moveTo>
                    <a:pt x="416" y="30"/>
                  </a:moveTo>
                  <a:cubicBezTo>
                    <a:pt x="437" y="30"/>
                    <a:pt x="465" y="44"/>
                    <a:pt x="479" y="65"/>
                  </a:cubicBezTo>
                  <a:cubicBezTo>
                    <a:pt x="529" y="171"/>
                    <a:pt x="557" y="545"/>
                    <a:pt x="564" y="693"/>
                  </a:cubicBezTo>
                  <a:cubicBezTo>
                    <a:pt x="564" y="742"/>
                    <a:pt x="529" y="777"/>
                    <a:pt x="486" y="777"/>
                  </a:cubicBezTo>
                  <a:lnTo>
                    <a:pt x="423" y="777"/>
                  </a:lnTo>
                  <a:cubicBezTo>
                    <a:pt x="268" y="770"/>
                    <a:pt x="71" y="763"/>
                    <a:pt x="42" y="474"/>
                  </a:cubicBezTo>
                  <a:cubicBezTo>
                    <a:pt x="28" y="277"/>
                    <a:pt x="162" y="94"/>
                    <a:pt x="353" y="37"/>
                  </a:cubicBezTo>
                  <a:cubicBezTo>
                    <a:pt x="367" y="37"/>
                    <a:pt x="388" y="30"/>
                    <a:pt x="409" y="30"/>
                  </a:cubicBezTo>
                  <a:close/>
                  <a:moveTo>
                    <a:pt x="407" y="1"/>
                  </a:moveTo>
                  <a:cubicBezTo>
                    <a:pt x="388" y="1"/>
                    <a:pt x="368" y="3"/>
                    <a:pt x="345" y="9"/>
                  </a:cubicBezTo>
                  <a:cubicBezTo>
                    <a:pt x="141" y="72"/>
                    <a:pt x="0" y="263"/>
                    <a:pt x="7" y="481"/>
                  </a:cubicBezTo>
                  <a:cubicBezTo>
                    <a:pt x="42" y="799"/>
                    <a:pt x="275" y="806"/>
                    <a:pt x="423" y="813"/>
                  </a:cubicBezTo>
                  <a:lnTo>
                    <a:pt x="494" y="813"/>
                  </a:lnTo>
                  <a:cubicBezTo>
                    <a:pt x="557" y="813"/>
                    <a:pt x="606" y="763"/>
                    <a:pt x="599" y="700"/>
                  </a:cubicBezTo>
                  <a:cubicBezTo>
                    <a:pt x="592" y="510"/>
                    <a:pt x="564" y="164"/>
                    <a:pt x="515" y="58"/>
                  </a:cubicBezTo>
                  <a:cubicBezTo>
                    <a:pt x="499" y="22"/>
                    <a:pt x="460" y="1"/>
                    <a:pt x="407"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428;p48">
              <a:extLst>
                <a:ext uri="{FF2B5EF4-FFF2-40B4-BE49-F238E27FC236}">
                  <a16:creationId xmlns:a16="http://schemas.microsoft.com/office/drawing/2014/main" id="{A879F472-43E5-0AEF-4555-2FBF46DF0BEE}"/>
                </a:ext>
              </a:extLst>
            </p:cNvPr>
            <p:cNvSpPr/>
            <p:nvPr/>
          </p:nvSpPr>
          <p:spPr>
            <a:xfrm>
              <a:off x="533300" y="3547525"/>
              <a:ext cx="1800" cy="10425"/>
            </a:xfrm>
            <a:custGeom>
              <a:avLst/>
              <a:gdLst/>
              <a:ahLst/>
              <a:cxnLst/>
              <a:rect l="l" t="t" r="r" b="b"/>
              <a:pathLst>
                <a:path w="72" h="417" extrusionOk="0">
                  <a:moveTo>
                    <a:pt x="15" y="0"/>
                  </a:moveTo>
                  <a:cubicBezTo>
                    <a:pt x="1" y="22"/>
                    <a:pt x="71" y="416"/>
                    <a:pt x="71" y="416"/>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429;p48">
              <a:extLst>
                <a:ext uri="{FF2B5EF4-FFF2-40B4-BE49-F238E27FC236}">
                  <a16:creationId xmlns:a16="http://schemas.microsoft.com/office/drawing/2014/main" id="{38C33F36-D412-5833-4A99-8C5D5D8CB47E}"/>
                </a:ext>
              </a:extLst>
            </p:cNvPr>
            <p:cNvSpPr/>
            <p:nvPr/>
          </p:nvSpPr>
          <p:spPr>
            <a:xfrm>
              <a:off x="532950" y="3547350"/>
              <a:ext cx="2500" cy="11125"/>
            </a:xfrm>
            <a:custGeom>
              <a:avLst/>
              <a:gdLst/>
              <a:ahLst/>
              <a:cxnLst/>
              <a:rect l="l" t="t" r="r" b="b"/>
              <a:pathLst>
                <a:path w="100" h="445" extrusionOk="0">
                  <a:moveTo>
                    <a:pt x="15" y="0"/>
                  </a:moveTo>
                  <a:lnTo>
                    <a:pt x="15" y="0"/>
                  </a:lnTo>
                  <a:cubicBezTo>
                    <a:pt x="8" y="7"/>
                    <a:pt x="0" y="29"/>
                    <a:pt x="85" y="444"/>
                  </a:cubicBezTo>
                  <a:lnTo>
                    <a:pt x="99" y="423"/>
                  </a:lnTo>
                  <a:cubicBezTo>
                    <a:pt x="71" y="240"/>
                    <a:pt x="43" y="36"/>
                    <a:pt x="15"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430;p48">
              <a:extLst>
                <a:ext uri="{FF2B5EF4-FFF2-40B4-BE49-F238E27FC236}">
                  <a16:creationId xmlns:a16="http://schemas.microsoft.com/office/drawing/2014/main" id="{FDE02BEC-4E26-A132-05FC-B3D081118292}"/>
                </a:ext>
              </a:extLst>
            </p:cNvPr>
            <p:cNvSpPr/>
            <p:nvPr/>
          </p:nvSpPr>
          <p:spPr>
            <a:xfrm>
              <a:off x="555850" y="3543125"/>
              <a:ext cx="1975" cy="18350"/>
            </a:xfrm>
            <a:custGeom>
              <a:avLst/>
              <a:gdLst/>
              <a:ahLst/>
              <a:cxnLst/>
              <a:rect l="l" t="t" r="r" b="b"/>
              <a:pathLst>
                <a:path w="79" h="734" extrusionOk="0">
                  <a:moveTo>
                    <a:pt x="1" y="0"/>
                  </a:moveTo>
                  <a:lnTo>
                    <a:pt x="1" y="0"/>
                  </a:lnTo>
                  <a:cubicBezTo>
                    <a:pt x="8" y="247"/>
                    <a:pt x="36" y="494"/>
                    <a:pt x="78" y="733"/>
                  </a:cubicBezTo>
                  <a:lnTo>
                    <a:pt x="1"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431;p48">
              <a:extLst>
                <a:ext uri="{FF2B5EF4-FFF2-40B4-BE49-F238E27FC236}">
                  <a16:creationId xmlns:a16="http://schemas.microsoft.com/office/drawing/2014/main" id="{60327E24-9DDB-C81C-CD3E-7064A5D5F5A7}"/>
                </a:ext>
              </a:extLst>
            </p:cNvPr>
            <p:cNvSpPr/>
            <p:nvPr/>
          </p:nvSpPr>
          <p:spPr>
            <a:xfrm>
              <a:off x="555500" y="3543125"/>
              <a:ext cx="2675" cy="18525"/>
            </a:xfrm>
            <a:custGeom>
              <a:avLst/>
              <a:gdLst/>
              <a:ahLst/>
              <a:cxnLst/>
              <a:rect l="l" t="t" r="r" b="b"/>
              <a:pathLst>
                <a:path w="107" h="741" extrusionOk="0">
                  <a:moveTo>
                    <a:pt x="1" y="0"/>
                  </a:moveTo>
                  <a:cubicBezTo>
                    <a:pt x="8" y="247"/>
                    <a:pt x="29" y="494"/>
                    <a:pt x="71" y="740"/>
                  </a:cubicBezTo>
                  <a:lnTo>
                    <a:pt x="107" y="733"/>
                  </a:lnTo>
                  <a:cubicBezTo>
                    <a:pt x="71" y="487"/>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432;p48">
              <a:extLst>
                <a:ext uri="{FF2B5EF4-FFF2-40B4-BE49-F238E27FC236}">
                  <a16:creationId xmlns:a16="http://schemas.microsoft.com/office/drawing/2014/main" id="{CE30FAAD-BCDC-614F-F566-D1B161148E44}"/>
                </a:ext>
              </a:extLst>
            </p:cNvPr>
            <p:cNvSpPr/>
            <p:nvPr/>
          </p:nvSpPr>
          <p:spPr>
            <a:xfrm>
              <a:off x="562025" y="3542600"/>
              <a:ext cx="1075" cy="17275"/>
            </a:xfrm>
            <a:custGeom>
              <a:avLst/>
              <a:gdLst/>
              <a:ahLst/>
              <a:cxnLst/>
              <a:rect l="l" t="t" r="r" b="b"/>
              <a:pathLst>
                <a:path w="43" h="691" extrusionOk="0">
                  <a:moveTo>
                    <a:pt x="15" y="0"/>
                  </a:moveTo>
                  <a:cubicBezTo>
                    <a:pt x="1" y="226"/>
                    <a:pt x="8" y="458"/>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433;p48">
              <a:extLst>
                <a:ext uri="{FF2B5EF4-FFF2-40B4-BE49-F238E27FC236}">
                  <a16:creationId xmlns:a16="http://schemas.microsoft.com/office/drawing/2014/main" id="{8CCA0F6A-E27D-E3E7-982A-3B44931CF2B8}"/>
                </a:ext>
              </a:extLst>
            </p:cNvPr>
            <p:cNvSpPr/>
            <p:nvPr/>
          </p:nvSpPr>
          <p:spPr>
            <a:xfrm>
              <a:off x="561500" y="3542600"/>
              <a:ext cx="2150" cy="17275"/>
            </a:xfrm>
            <a:custGeom>
              <a:avLst/>
              <a:gdLst/>
              <a:ahLst/>
              <a:cxnLst/>
              <a:rect l="l" t="t" r="r" b="b"/>
              <a:pathLst>
                <a:path w="86" h="691" extrusionOk="0">
                  <a:moveTo>
                    <a:pt x="15" y="0"/>
                  </a:moveTo>
                  <a:lnTo>
                    <a:pt x="15" y="0"/>
                  </a:lnTo>
                  <a:cubicBezTo>
                    <a:pt x="0" y="226"/>
                    <a:pt x="15" y="458"/>
                    <a:pt x="50" y="691"/>
                  </a:cubicBezTo>
                  <a:lnTo>
                    <a:pt x="85" y="684"/>
                  </a:lnTo>
                  <a:cubicBezTo>
                    <a:pt x="50" y="458"/>
                    <a:pt x="29" y="226"/>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434;p48">
              <a:extLst>
                <a:ext uri="{FF2B5EF4-FFF2-40B4-BE49-F238E27FC236}">
                  <a16:creationId xmlns:a16="http://schemas.microsoft.com/office/drawing/2014/main" id="{B8BCFE54-412D-9338-1985-7CAB68349F64}"/>
                </a:ext>
              </a:extLst>
            </p:cNvPr>
            <p:cNvSpPr/>
            <p:nvPr/>
          </p:nvSpPr>
          <p:spPr>
            <a:xfrm>
              <a:off x="517800" y="3518650"/>
              <a:ext cx="14800" cy="20250"/>
            </a:xfrm>
            <a:custGeom>
              <a:avLst/>
              <a:gdLst/>
              <a:ahLst/>
              <a:cxnLst/>
              <a:rect l="l" t="t" r="r" b="b"/>
              <a:pathLst>
                <a:path w="592" h="810" extrusionOk="0">
                  <a:moveTo>
                    <a:pt x="412" y="1"/>
                  </a:moveTo>
                  <a:cubicBezTo>
                    <a:pt x="265" y="1"/>
                    <a:pt x="1" y="190"/>
                    <a:pt x="28" y="465"/>
                  </a:cubicBezTo>
                  <a:cubicBezTo>
                    <a:pt x="64" y="810"/>
                    <a:pt x="332" y="768"/>
                    <a:pt x="487" y="782"/>
                  </a:cubicBezTo>
                  <a:cubicBezTo>
                    <a:pt x="490" y="782"/>
                    <a:pt x="494" y="782"/>
                    <a:pt x="497" y="782"/>
                  </a:cubicBezTo>
                  <a:cubicBezTo>
                    <a:pt x="549" y="782"/>
                    <a:pt x="592" y="736"/>
                    <a:pt x="585" y="683"/>
                  </a:cubicBezTo>
                  <a:cubicBezTo>
                    <a:pt x="578" y="507"/>
                    <a:pt x="550" y="154"/>
                    <a:pt x="501" y="49"/>
                  </a:cubicBezTo>
                  <a:cubicBezTo>
                    <a:pt x="487" y="16"/>
                    <a:pt x="454" y="1"/>
                    <a:pt x="412"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435;p48">
              <a:extLst>
                <a:ext uri="{FF2B5EF4-FFF2-40B4-BE49-F238E27FC236}">
                  <a16:creationId xmlns:a16="http://schemas.microsoft.com/office/drawing/2014/main" id="{63E68E0D-DE3C-97E3-330C-8823831632A2}"/>
                </a:ext>
              </a:extLst>
            </p:cNvPr>
            <p:cNvSpPr/>
            <p:nvPr/>
          </p:nvSpPr>
          <p:spPr>
            <a:xfrm>
              <a:off x="517800" y="3518250"/>
              <a:ext cx="15175" cy="20475"/>
            </a:xfrm>
            <a:custGeom>
              <a:avLst/>
              <a:gdLst/>
              <a:ahLst/>
              <a:cxnLst/>
              <a:rect l="l" t="t" r="r" b="b"/>
              <a:pathLst>
                <a:path w="607" h="819" extrusionOk="0">
                  <a:moveTo>
                    <a:pt x="424" y="35"/>
                  </a:moveTo>
                  <a:cubicBezTo>
                    <a:pt x="447" y="35"/>
                    <a:pt x="468" y="47"/>
                    <a:pt x="480" y="65"/>
                  </a:cubicBezTo>
                  <a:cubicBezTo>
                    <a:pt x="529" y="177"/>
                    <a:pt x="557" y="544"/>
                    <a:pt x="571" y="699"/>
                  </a:cubicBezTo>
                  <a:cubicBezTo>
                    <a:pt x="571" y="720"/>
                    <a:pt x="564" y="741"/>
                    <a:pt x="550" y="756"/>
                  </a:cubicBezTo>
                  <a:cubicBezTo>
                    <a:pt x="529" y="770"/>
                    <a:pt x="508" y="777"/>
                    <a:pt x="487" y="777"/>
                  </a:cubicBezTo>
                  <a:lnTo>
                    <a:pt x="430" y="777"/>
                  </a:lnTo>
                  <a:cubicBezTo>
                    <a:pt x="275" y="770"/>
                    <a:pt x="78" y="763"/>
                    <a:pt x="50" y="474"/>
                  </a:cubicBezTo>
                  <a:cubicBezTo>
                    <a:pt x="35" y="276"/>
                    <a:pt x="162" y="100"/>
                    <a:pt x="353" y="44"/>
                  </a:cubicBezTo>
                  <a:cubicBezTo>
                    <a:pt x="374" y="36"/>
                    <a:pt x="395" y="36"/>
                    <a:pt x="409" y="36"/>
                  </a:cubicBezTo>
                  <a:cubicBezTo>
                    <a:pt x="414" y="35"/>
                    <a:pt x="419" y="35"/>
                    <a:pt x="424" y="35"/>
                  </a:cubicBezTo>
                  <a:close/>
                  <a:moveTo>
                    <a:pt x="407" y="0"/>
                  </a:moveTo>
                  <a:cubicBezTo>
                    <a:pt x="388" y="0"/>
                    <a:pt x="368" y="3"/>
                    <a:pt x="346" y="8"/>
                  </a:cubicBezTo>
                  <a:cubicBezTo>
                    <a:pt x="141" y="72"/>
                    <a:pt x="0" y="269"/>
                    <a:pt x="14" y="481"/>
                  </a:cubicBezTo>
                  <a:cubicBezTo>
                    <a:pt x="43" y="805"/>
                    <a:pt x="275" y="812"/>
                    <a:pt x="430" y="812"/>
                  </a:cubicBezTo>
                  <a:lnTo>
                    <a:pt x="494" y="812"/>
                  </a:lnTo>
                  <a:lnTo>
                    <a:pt x="494" y="819"/>
                  </a:lnTo>
                  <a:cubicBezTo>
                    <a:pt x="557" y="819"/>
                    <a:pt x="606" y="763"/>
                    <a:pt x="606" y="699"/>
                  </a:cubicBezTo>
                  <a:cubicBezTo>
                    <a:pt x="592" y="509"/>
                    <a:pt x="564" y="170"/>
                    <a:pt x="515" y="58"/>
                  </a:cubicBezTo>
                  <a:cubicBezTo>
                    <a:pt x="499" y="21"/>
                    <a:pt x="461" y="0"/>
                    <a:pt x="407"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436;p48">
              <a:extLst>
                <a:ext uri="{FF2B5EF4-FFF2-40B4-BE49-F238E27FC236}">
                  <a16:creationId xmlns:a16="http://schemas.microsoft.com/office/drawing/2014/main" id="{BEF56DE2-8920-78D6-178B-0B4FE1A43108}"/>
                </a:ext>
              </a:extLst>
            </p:cNvPr>
            <p:cNvSpPr/>
            <p:nvPr/>
          </p:nvSpPr>
          <p:spPr>
            <a:xfrm>
              <a:off x="533825" y="3520025"/>
              <a:ext cx="1800" cy="10425"/>
            </a:xfrm>
            <a:custGeom>
              <a:avLst/>
              <a:gdLst/>
              <a:ahLst/>
              <a:cxnLst/>
              <a:rect l="l" t="t" r="r" b="b"/>
              <a:pathLst>
                <a:path w="72" h="417" extrusionOk="0">
                  <a:moveTo>
                    <a:pt x="15" y="1"/>
                  </a:moveTo>
                  <a:lnTo>
                    <a:pt x="15" y="1"/>
                  </a:lnTo>
                  <a:cubicBezTo>
                    <a:pt x="1" y="15"/>
                    <a:pt x="71" y="417"/>
                    <a:pt x="71" y="417"/>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437;p48">
              <a:extLst>
                <a:ext uri="{FF2B5EF4-FFF2-40B4-BE49-F238E27FC236}">
                  <a16:creationId xmlns:a16="http://schemas.microsoft.com/office/drawing/2014/main" id="{142F70F8-28F1-DEB6-4509-6377A5A70B4B}"/>
                </a:ext>
              </a:extLst>
            </p:cNvPr>
            <p:cNvSpPr/>
            <p:nvPr/>
          </p:nvSpPr>
          <p:spPr>
            <a:xfrm>
              <a:off x="533475" y="3519850"/>
              <a:ext cx="2500" cy="10950"/>
            </a:xfrm>
            <a:custGeom>
              <a:avLst/>
              <a:gdLst/>
              <a:ahLst/>
              <a:cxnLst/>
              <a:rect l="l" t="t" r="r" b="b"/>
              <a:pathLst>
                <a:path w="100" h="438" extrusionOk="0">
                  <a:moveTo>
                    <a:pt x="15" y="1"/>
                  </a:moveTo>
                  <a:lnTo>
                    <a:pt x="15" y="1"/>
                  </a:lnTo>
                  <a:cubicBezTo>
                    <a:pt x="8" y="8"/>
                    <a:pt x="1" y="22"/>
                    <a:pt x="92" y="438"/>
                  </a:cubicBezTo>
                  <a:lnTo>
                    <a:pt x="99" y="417"/>
                  </a:lnTo>
                  <a:cubicBezTo>
                    <a:pt x="71" y="233"/>
                    <a:pt x="43" y="36"/>
                    <a:pt x="15"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438;p48">
              <a:extLst>
                <a:ext uri="{FF2B5EF4-FFF2-40B4-BE49-F238E27FC236}">
                  <a16:creationId xmlns:a16="http://schemas.microsoft.com/office/drawing/2014/main" id="{59C46B12-C610-371E-38F9-6E2D5B126A1F}"/>
                </a:ext>
              </a:extLst>
            </p:cNvPr>
            <p:cNvSpPr/>
            <p:nvPr/>
          </p:nvSpPr>
          <p:spPr>
            <a:xfrm>
              <a:off x="556400" y="3515450"/>
              <a:ext cx="1950" cy="18525"/>
            </a:xfrm>
            <a:custGeom>
              <a:avLst/>
              <a:gdLst/>
              <a:ahLst/>
              <a:cxnLst/>
              <a:rect l="l" t="t" r="r" b="b"/>
              <a:pathLst>
                <a:path w="78" h="741" extrusionOk="0">
                  <a:moveTo>
                    <a:pt x="0" y="0"/>
                  </a:moveTo>
                  <a:lnTo>
                    <a:pt x="0" y="0"/>
                  </a:lnTo>
                  <a:cubicBezTo>
                    <a:pt x="14" y="247"/>
                    <a:pt x="35" y="494"/>
                    <a:pt x="78" y="741"/>
                  </a:cubicBezTo>
                  <a:lnTo>
                    <a:pt x="0"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439;p48">
              <a:extLst>
                <a:ext uri="{FF2B5EF4-FFF2-40B4-BE49-F238E27FC236}">
                  <a16:creationId xmlns:a16="http://schemas.microsoft.com/office/drawing/2014/main" id="{B630C693-0355-633C-E8A7-D87F9E960B0D}"/>
                </a:ext>
              </a:extLst>
            </p:cNvPr>
            <p:cNvSpPr/>
            <p:nvPr/>
          </p:nvSpPr>
          <p:spPr>
            <a:xfrm>
              <a:off x="556025" y="3515450"/>
              <a:ext cx="2675" cy="18525"/>
            </a:xfrm>
            <a:custGeom>
              <a:avLst/>
              <a:gdLst/>
              <a:ahLst/>
              <a:cxnLst/>
              <a:rect l="l" t="t" r="r" b="b"/>
              <a:pathLst>
                <a:path w="107" h="741" extrusionOk="0">
                  <a:moveTo>
                    <a:pt x="1" y="0"/>
                  </a:moveTo>
                  <a:cubicBezTo>
                    <a:pt x="8" y="247"/>
                    <a:pt x="36" y="494"/>
                    <a:pt x="71" y="741"/>
                  </a:cubicBezTo>
                  <a:lnTo>
                    <a:pt x="107" y="734"/>
                  </a:lnTo>
                  <a:cubicBezTo>
                    <a:pt x="71" y="494"/>
                    <a:pt x="43" y="247"/>
                    <a:pt x="36"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440;p48">
              <a:extLst>
                <a:ext uri="{FF2B5EF4-FFF2-40B4-BE49-F238E27FC236}">
                  <a16:creationId xmlns:a16="http://schemas.microsoft.com/office/drawing/2014/main" id="{B113D0AB-7249-5B78-B43A-6CED14B3E676}"/>
                </a:ext>
              </a:extLst>
            </p:cNvPr>
            <p:cNvSpPr/>
            <p:nvPr/>
          </p:nvSpPr>
          <p:spPr>
            <a:xfrm>
              <a:off x="562550" y="3514925"/>
              <a:ext cx="1100" cy="17300"/>
            </a:xfrm>
            <a:custGeom>
              <a:avLst/>
              <a:gdLst/>
              <a:ahLst/>
              <a:cxnLst/>
              <a:rect l="l" t="t" r="r" b="b"/>
              <a:pathLst>
                <a:path w="44" h="692" extrusionOk="0">
                  <a:moveTo>
                    <a:pt x="15" y="0"/>
                  </a:moveTo>
                  <a:lnTo>
                    <a:pt x="15" y="0"/>
                  </a:lnTo>
                  <a:cubicBezTo>
                    <a:pt x="1" y="233"/>
                    <a:pt x="8" y="466"/>
                    <a:pt x="43" y="691"/>
                  </a:cubicBezTo>
                  <a:lnTo>
                    <a:pt x="15" y="0"/>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441;p48">
              <a:extLst>
                <a:ext uri="{FF2B5EF4-FFF2-40B4-BE49-F238E27FC236}">
                  <a16:creationId xmlns:a16="http://schemas.microsoft.com/office/drawing/2014/main" id="{52B98558-272B-7BEC-486D-6FAE4141ECA5}"/>
                </a:ext>
              </a:extLst>
            </p:cNvPr>
            <p:cNvSpPr/>
            <p:nvPr/>
          </p:nvSpPr>
          <p:spPr>
            <a:xfrm>
              <a:off x="562025" y="3514750"/>
              <a:ext cx="2150" cy="17475"/>
            </a:xfrm>
            <a:custGeom>
              <a:avLst/>
              <a:gdLst/>
              <a:ahLst/>
              <a:cxnLst/>
              <a:rect l="l" t="t" r="r" b="b"/>
              <a:pathLst>
                <a:path w="86" h="699" extrusionOk="0">
                  <a:moveTo>
                    <a:pt x="15" y="0"/>
                  </a:moveTo>
                  <a:lnTo>
                    <a:pt x="15" y="0"/>
                  </a:lnTo>
                  <a:cubicBezTo>
                    <a:pt x="1" y="233"/>
                    <a:pt x="15" y="466"/>
                    <a:pt x="50" y="698"/>
                  </a:cubicBezTo>
                  <a:lnTo>
                    <a:pt x="85" y="691"/>
                  </a:lnTo>
                  <a:cubicBezTo>
                    <a:pt x="50" y="466"/>
                    <a:pt x="29" y="233"/>
                    <a:pt x="15"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442;p48">
              <a:extLst>
                <a:ext uri="{FF2B5EF4-FFF2-40B4-BE49-F238E27FC236}">
                  <a16:creationId xmlns:a16="http://schemas.microsoft.com/office/drawing/2014/main" id="{9281E70C-99CC-8A17-0276-1672DA2CDF53}"/>
                </a:ext>
              </a:extLst>
            </p:cNvPr>
            <p:cNvSpPr/>
            <p:nvPr/>
          </p:nvSpPr>
          <p:spPr>
            <a:xfrm>
              <a:off x="534550" y="3569650"/>
              <a:ext cx="12525" cy="17200"/>
            </a:xfrm>
            <a:custGeom>
              <a:avLst/>
              <a:gdLst/>
              <a:ahLst/>
              <a:cxnLst/>
              <a:rect l="l" t="t" r="r" b="b"/>
              <a:pathLst>
                <a:path w="501" h="688" extrusionOk="0">
                  <a:moveTo>
                    <a:pt x="349" y="1"/>
                  </a:moveTo>
                  <a:cubicBezTo>
                    <a:pt x="224" y="1"/>
                    <a:pt x="0" y="159"/>
                    <a:pt x="28" y="391"/>
                  </a:cubicBezTo>
                  <a:cubicBezTo>
                    <a:pt x="56" y="687"/>
                    <a:pt x="282" y="645"/>
                    <a:pt x="416" y="659"/>
                  </a:cubicBezTo>
                  <a:cubicBezTo>
                    <a:pt x="458" y="659"/>
                    <a:pt x="500" y="624"/>
                    <a:pt x="493" y="575"/>
                  </a:cubicBezTo>
                  <a:cubicBezTo>
                    <a:pt x="486" y="427"/>
                    <a:pt x="465" y="138"/>
                    <a:pt x="423" y="39"/>
                  </a:cubicBezTo>
                  <a:cubicBezTo>
                    <a:pt x="411" y="13"/>
                    <a:pt x="384" y="1"/>
                    <a:pt x="349" y="1"/>
                  </a:cubicBez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443;p48">
              <a:extLst>
                <a:ext uri="{FF2B5EF4-FFF2-40B4-BE49-F238E27FC236}">
                  <a16:creationId xmlns:a16="http://schemas.microsoft.com/office/drawing/2014/main" id="{25F449FF-B86B-3FD6-DEF1-2DE770DF4719}"/>
                </a:ext>
              </a:extLst>
            </p:cNvPr>
            <p:cNvSpPr/>
            <p:nvPr/>
          </p:nvSpPr>
          <p:spPr>
            <a:xfrm>
              <a:off x="534525" y="3569250"/>
              <a:ext cx="12900" cy="17425"/>
            </a:xfrm>
            <a:custGeom>
              <a:avLst/>
              <a:gdLst/>
              <a:ahLst/>
              <a:cxnLst/>
              <a:rect l="l" t="t" r="r" b="b"/>
              <a:pathLst>
                <a:path w="516" h="697" extrusionOk="0">
                  <a:moveTo>
                    <a:pt x="361" y="32"/>
                  </a:moveTo>
                  <a:cubicBezTo>
                    <a:pt x="382" y="32"/>
                    <a:pt x="397" y="45"/>
                    <a:pt x="403" y="62"/>
                  </a:cubicBezTo>
                  <a:cubicBezTo>
                    <a:pt x="445" y="147"/>
                    <a:pt x="473" y="457"/>
                    <a:pt x="480" y="591"/>
                  </a:cubicBezTo>
                  <a:cubicBezTo>
                    <a:pt x="480" y="605"/>
                    <a:pt x="473" y="626"/>
                    <a:pt x="459" y="633"/>
                  </a:cubicBezTo>
                  <a:cubicBezTo>
                    <a:pt x="445" y="647"/>
                    <a:pt x="431" y="654"/>
                    <a:pt x="417" y="654"/>
                  </a:cubicBezTo>
                  <a:lnTo>
                    <a:pt x="360" y="654"/>
                  </a:lnTo>
                  <a:cubicBezTo>
                    <a:pt x="234" y="647"/>
                    <a:pt x="64" y="640"/>
                    <a:pt x="43" y="400"/>
                  </a:cubicBezTo>
                  <a:cubicBezTo>
                    <a:pt x="36" y="238"/>
                    <a:pt x="142" y="83"/>
                    <a:pt x="304" y="41"/>
                  </a:cubicBezTo>
                  <a:cubicBezTo>
                    <a:pt x="318" y="34"/>
                    <a:pt x="332" y="34"/>
                    <a:pt x="346" y="34"/>
                  </a:cubicBezTo>
                  <a:cubicBezTo>
                    <a:pt x="351" y="32"/>
                    <a:pt x="356" y="32"/>
                    <a:pt x="361" y="32"/>
                  </a:cubicBezTo>
                  <a:close/>
                  <a:moveTo>
                    <a:pt x="343" y="0"/>
                  </a:moveTo>
                  <a:cubicBezTo>
                    <a:pt x="327" y="0"/>
                    <a:pt x="309" y="2"/>
                    <a:pt x="290" y="6"/>
                  </a:cubicBezTo>
                  <a:cubicBezTo>
                    <a:pt x="121" y="62"/>
                    <a:pt x="1" y="224"/>
                    <a:pt x="8" y="407"/>
                  </a:cubicBezTo>
                  <a:cubicBezTo>
                    <a:pt x="36" y="682"/>
                    <a:pt x="234" y="689"/>
                    <a:pt x="360" y="689"/>
                  </a:cubicBezTo>
                  <a:lnTo>
                    <a:pt x="417" y="689"/>
                  </a:lnTo>
                  <a:lnTo>
                    <a:pt x="417" y="696"/>
                  </a:lnTo>
                  <a:cubicBezTo>
                    <a:pt x="473" y="696"/>
                    <a:pt x="516" y="647"/>
                    <a:pt x="516" y="591"/>
                  </a:cubicBezTo>
                  <a:cubicBezTo>
                    <a:pt x="501" y="428"/>
                    <a:pt x="480" y="139"/>
                    <a:pt x="438" y="48"/>
                  </a:cubicBezTo>
                  <a:cubicBezTo>
                    <a:pt x="422" y="16"/>
                    <a:pt x="390" y="0"/>
                    <a:pt x="34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444;p48">
              <a:extLst>
                <a:ext uri="{FF2B5EF4-FFF2-40B4-BE49-F238E27FC236}">
                  <a16:creationId xmlns:a16="http://schemas.microsoft.com/office/drawing/2014/main" id="{1A2DFF5B-402C-3775-2508-960253388F7F}"/>
                </a:ext>
              </a:extLst>
            </p:cNvPr>
            <p:cNvSpPr/>
            <p:nvPr/>
          </p:nvSpPr>
          <p:spPr>
            <a:xfrm>
              <a:off x="548275" y="3570775"/>
              <a:ext cx="1450" cy="8850"/>
            </a:xfrm>
            <a:custGeom>
              <a:avLst/>
              <a:gdLst/>
              <a:ahLst/>
              <a:cxnLst/>
              <a:rect l="l" t="t" r="r" b="b"/>
              <a:pathLst>
                <a:path w="58" h="354" extrusionOk="0">
                  <a:moveTo>
                    <a:pt x="8" y="1"/>
                  </a:moveTo>
                  <a:cubicBezTo>
                    <a:pt x="1" y="15"/>
                    <a:pt x="57" y="353"/>
                    <a:pt x="57" y="353"/>
                  </a:cubicBezTo>
                  <a:lnTo>
                    <a:pt x="8"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445;p48">
              <a:extLst>
                <a:ext uri="{FF2B5EF4-FFF2-40B4-BE49-F238E27FC236}">
                  <a16:creationId xmlns:a16="http://schemas.microsoft.com/office/drawing/2014/main" id="{99F050DC-A324-D582-445F-E7D622E345A5}"/>
                </a:ext>
              </a:extLst>
            </p:cNvPr>
            <p:cNvSpPr/>
            <p:nvPr/>
          </p:nvSpPr>
          <p:spPr>
            <a:xfrm>
              <a:off x="547750" y="3570600"/>
              <a:ext cx="2325" cy="9375"/>
            </a:xfrm>
            <a:custGeom>
              <a:avLst/>
              <a:gdLst/>
              <a:ahLst/>
              <a:cxnLst/>
              <a:rect l="l" t="t" r="r" b="b"/>
              <a:pathLst>
                <a:path w="93" h="375" extrusionOk="0">
                  <a:moveTo>
                    <a:pt x="8" y="1"/>
                  </a:moveTo>
                  <a:cubicBezTo>
                    <a:pt x="8" y="8"/>
                    <a:pt x="1" y="22"/>
                    <a:pt x="78" y="374"/>
                  </a:cubicBezTo>
                  <a:lnTo>
                    <a:pt x="92" y="353"/>
                  </a:lnTo>
                  <a:cubicBezTo>
                    <a:pt x="57" y="170"/>
                    <a:pt x="36" y="29"/>
                    <a:pt x="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446;p48">
              <a:extLst>
                <a:ext uri="{FF2B5EF4-FFF2-40B4-BE49-F238E27FC236}">
                  <a16:creationId xmlns:a16="http://schemas.microsoft.com/office/drawing/2014/main" id="{77190CEA-2FDA-FB66-C187-E6C3D08C98F8}"/>
                </a:ext>
              </a:extLst>
            </p:cNvPr>
            <p:cNvSpPr/>
            <p:nvPr/>
          </p:nvSpPr>
          <p:spPr>
            <a:xfrm>
              <a:off x="567150" y="3567075"/>
              <a:ext cx="1600" cy="15550"/>
            </a:xfrm>
            <a:custGeom>
              <a:avLst/>
              <a:gdLst/>
              <a:ahLst/>
              <a:cxnLst/>
              <a:rect l="l" t="t" r="r" b="b"/>
              <a:pathLst>
                <a:path w="64" h="622" extrusionOk="0">
                  <a:moveTo>
                    <a:pt x="0" y="1"/>
                  </a:moveTo>
                  <a:lnTo>
                    <a:pt x="0" y="1"/>
                  </a:lnTo>
                  <a:cubicBezTo>
                    <a:pt x="7" y="205"/>
                    <a:pt x="28" y="417"/>
                    <a:pt x="63" y="621"/>
                  </a:cubicBezTo>
                  <a:lnTo>
                    <a:pt x="0"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447;p48">
              <a:extLst>
                <a:ext uri="{FF2B5EF4-FFF2-40B4-BE49-F238E27FC236}">
                  <a16:creationId xmlns:a16="http://schemas.microsoft.com/office/drawing/2014/main" id="{25DD9A2A-2B12-AF80-3C82-608A4352AC08}"/>
                </a:ext>
              </a:extLst>
            </p:cNvPr>
            <p:cNvSpPr/>
            <p:nvPr/>
          </p:nvSpPr>
          <p:spPr>
            <a:xfrm>
              <a:off x="566600" y="3566900"/>
              <a:ext cx="2500" cy="15725"/>
            </a:xfrm>
            <a:custGeom>
              <a:avLst/>
              <a:gdLst/>
              <a:ahLst/>
              <a:cxnLst/>
              <a:rect l="l" t="t" r="r" b="b"/>
              <a:pathLst>
                <a:path w="100" h="629" extrusionOk="0">
                  <a:moveTo>
                    <a:pt x="1" y="1"/>
                  </a:moveTo>
                  <a:cubicBezTo>
                    <a:pt x="15" y="212"/>
                    <a:pt x="36" y="424"/>
                    <a:pt x="71" y="628"/>
                  </a:cubicBezTo>
                  <a:lnTo>
                    <a:pt x="100" y="621"/>
                  </a:lnTo>
                  <a:cubicBezTo>
                    <a:pt x="71" y="417"/>
                    <a:pt x="50" y="212"/>
                    <a:pt x="3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448;p48">
              <a:extLst>
                <a:ext uri="{FF2B5EF4-FFF2-40B4-BE49-F238E27FC236}">
                  <a16:creationId xmlns:a16="http://schemas.microsoft.com/office/drawing/2014/main" id="{48EA1334-C1AB-CF78-28E7-6E0AE9791425}"/>
                </a:ext>
              </a:extLst>
            </p:cNvPr>
            <p:cNvSpPr/>
            <p:nvPr/>
          </p:nvSpPr>
          <p:spPr>
            <a:xfrm>
              <a:off x="572250" y="3566550"/>
              <a:ext cx="1075" cy="14475"/>
            </a:xfrm>
            <a:custGeom>
              <a:avLst/>
              <a:gdLst/>
              <a:ahLst/>
              <a:cxnLst/>
              <a:rect l="l" t="t" r="r" b="b"/>
              <a:pathLst>
                <a:path w="43" h="579" extrusionOk="0">
                  <a:moveTo>
                    <a:pt x="15" y="1"/>
                  </a:moveTo>
                  <a:lnTo>
                    <a:pt x="15" y="1"/>
                  </a:lnTo>
                  <a:cubicBezTo>
                    <a:pt x="0" y="191"/>
                    <a:pt x="15" y="388"/>
                    <a:pt x="43" y="579"/>
                  </a:cubicBezTo>
                  <a:lnTo>
                    <a:pt x="15" y="1"/>
                  </a:lnTo>
                  <a:close/>
                </a:path>
              </a:pathLst>
            </a:custGeom>
            <a:solidFill>
              <a:srgbClr val="F4EE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449;p48">
              <a:extLst>
                <a:ext uri="{FF2B5EF4-FFF2-40B4-BE49-F238E27FC236}">
                  <a16:creationId xmlns:a16="http://schemas.microsoft.com/office/drawing/2014/main" id="{1C5BB96D-6F9F-1F46-DE1B-78C0300B0087}"/>
                </a:ext>
              </a:extLst>
            </p:cNvPr>
            <p:cNvSpPr/>
            <p:nvPr/>
          </p:nvSpPr>
          <p:spPr>
            <a:xfrm>
              <a:off x="571900" y="3566550"/>
              <a:ext cx="1775" cy="14650"/>
            </a:xfrm>
            <a:custGeom>
              <a:avLst/>
              <a:gdLst/>
              <a:ahLst/>
              <a:cxnLst/>
              <a:rect l="l" t="t" r="r" b="b"/>
              <a:pathLst>
                <a:path w="71" h="586" extrusionOk="0">
                  <a:moveTo>
                    <a:pt x="7" y="1"/>
                  </a:moveTo>
                  <a:lnTo>
                    <a:pt x="7" y="1"/>
                  </a:lnTo>
                  <a:cubicBezTo>
                    <a:pt x="0" y="191"/>
                    <a:pt x="7" y="388"/>
                    <a:pt x="36" y="586"/>
                  </a:cubicBezTo>
                  <a:lnTo>
                    <a:pt x="71" y="579"/>
                  </a:lnTo>
                  <a:cubicBezTo>
                    <a:pt x="43" y="381"/>
                    <a:pt x="22" y="191"/>
                    <a:pt x="7"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450;p48">
              <a:extLst>
                <a:ext uri="{FF2B5EF4-FFF2-40B4-BE49-F238E27FC236}">
                  <a16:creationId xmlns:a16="http://schemas.microsoft.com/office/drawing/2014/main" id="{FAD3310E-82B6-4150-2E74-E36E8742B986}"/>
                </a:ext>
              </a:extLst>
            </p:cNvPr>
            <p:cNvSpPr/>
            <p:nvPr/>
          </p:nvSpPr>
          <p:spPr>
            <a:xfrm>
              <a:off x="609075" y="3351200"/>
              <a:ext cx="356550" cy="271500"/>
            </a:xfrm>
            <a:custGeom>
              <a:avLst/>
              <a:gdLst/>
              <a:ahLst/>
              <a:cxnLst/>
              <a:rect l="l" t="t" r="r" b="b"/>
              <a:pathLst>
                <a:path w="14262" h="10860" extrusionOk="0">
                  <a:moveTo>
                    <a:pt x="11596" y="0"/>
                  </a:moveTo>
                  <a:cubicBezTo>
                    <a:pt x="11582" y="0"/>
                    <a:pt x="11568" y="0"/>
                    <a:pt x="11555" y="1"/>
                  </a:cubicBezTo>
                  <a:lnTo>
                    <a:pt x="9813" y="445"/>
                  </a:lnTo>
                  <a:cubicBezTo>
                    <a:pt x="8826" y="910"/>
                    <a:pt x="7910" y="1714"/>
                    <a:pt x="7156" y="2588"/>
                  </a:cubicBezTo>
                  <a:cubicBezTo>
                    <a:pt x="6980" y="2799"/>
                    <a:pt x="6796" y="3004"/>
                    <a:pt x="6599" y="3201"/>
                  </a:cubicBezTo>
                  <a:cubicBezTo>
                    <a:pt x="5215" y="4640"/>
                    <a:pt x="3971" y="5366"/>
                    <a:pt x="2875" y="5366"/>
                  </a:cubicBezTo>
                  <a:cubicBezTo>
                    <a:pt x="2575" y="5366"/>
                    <a:pt x="2287" y="5312"/>
                    <a:pt x="2010" y="5203"/>
                  </a:cubicBezTo>
                  <a:lnTo>
                    <a:pt x="2010" y="5203"/>
                  </a:lnTo>
                  <a:cubicBezTo>
                    <a:pt x="2031" y="5351"/>
                    <a:pt x="2045" y="5492"/>
                    <a:pt x="2052" y="5640"/>
                  </a:cubicBezTo>
                  <a:cubicBezTo>
                    <a:pt x="2087" y="6465"/>
                    <a:pt x="1904" y="7275"/>
                    <a:pt x="1516" y="8001"/>
                  </a:cubicBezTo>
                  <a:cubicBezTo>
                    <a:pt x="1220" y="8530"/>
                    <a:pt x="896" y="9038"/>
                    <a:pt x="544" y="9531"/>
                  </a:cubicBezTo>
                  <a:lnTo>
                    <a:pt x="431" y="9686"/>
                  </a:lnTo>
                  <a:lnTo>
                    <a:pt x="1" y="10307"/>
                  </a:lnTo>
                  <a:cubicBezTo>
                    <a:pt x="934" y="10673"/>
                    <a:pt x="1921" y="10859"/>
                    <a:pt x="2920" y="10859"/>
                  </a:cubicBezTo>
                  <a:cubicBezTo>
                    <a:pt x="3054" y="10859"/>
                    <a:pt x="3187" y="10856"/>
                    <a:pt x="3321" y="10849"/>
                  </a:cubicBezTo>
                  <a:cubicBezTo>
                    <a:pt x="3399" y="10842"/>
                    <a:pt x="3476" y="10835"/>
                    <a:pt x="3561" y="10828"/>
                  </a:cubicBezTo>
                  <a:cubicBezTo>
                    <a:pt x="4498" y="10744"/>
                    <a:pt x="5422" y="10504"/>
                    <a:pt x="6289" y="10116"/>
                  </a:cubicBezTo>
                  <a:cubicBezTo>
                    <a:pt x="6803" y="9891"/>
                    <a:pt x="7297" y="9630"/>
                    <a:pt x="7769" y="9327"/>
                  </a:cubicBezTo>
                  <a:cubicBezTo>
                    <a:pt x="8819" y="8643"/>
                    <a:pt x="9785" y="7825"/>
                    <a:pt x="10645" y="6909"/>
                  </a:cubicBezTo>
                  <a:cubicBezTo>
                    <a:pt x="12126" y="5344"/>
                    <a:pt x="13486" y="3765"/>
                    <a:pt x="13831" y="2665"/>
                  </a:cubicBezTo>
                  <a:cubicBezTo>
                    <a:pt x="14261" y="1291"/>
                    <a:pt x="13521" y="586"/>
                    <a:pt x="13141" y="388"/>
                  </a:cubicBezTo>
                  <a:cubicBezTo>
                    <a:pt x="12666" y="134"/>
                    <a:pt x="12132" y="0"/>
                    <a:pt x="11596"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2451;p48">
              <a:extLst>
                <a:ext uri="{FF2B5EF4-FFF2-40B4-BE49-F238E27FC236}">
                  <a16:creationId xmlns:a16="http://schemas.microsoft.com/office/drawing/2014/main" id="{5DAD87E2-33C5-191B-53F1-76B8DDE25688}"/>
                </a:ext>
              </a:extLst>
            </p:cNvPr>
            <p:cNvSpPr/>
            <p:nvPr/>
          </p:nvSpPr>
          <p:spPr>
            <a:xfrm>
              <a:off x="608725" y="3350850"/>
              <a:ext cx="357950" cy="272300"/>
            </a:xfrm>
            <a:custGeom>
              <a:avLst/>
              <a:gdLst/>
              <a:ahLst/>
              <a:cxnLst/>
              <a:rect l="l" t="t" r="r" b="b"/>
              <a:pathLst>
                <a:path w="14318" h="10892" extrusionOk="0">
                  <a:moveTo>
                    <a:pt x="11603" y="0"/>
                  </a:moveTo>
                  <a:cubicBezTo>
                    <a:pt x="11589" y="0"/>
                    <a:pt x="11575" y="0"/>
                    <a:pt x="11561" y="0"/>
                  </a:cubicBezTo>
                  <a:lnTo>
                    <a:pt x="11561" y="36"/>
                  </a:lnTo>
                  <a:cubicBezTo>
                    <a:pt x="11575" y="36"/>
                    <a:pt x="11589" y="35"/>
                    <a:pt x="11603" y="35"/>
                  </a:cubicBezTo>
                  <a:cubicBezTo>
                    <a:pt x="12138" y="35"/>
                    <a:pt x="12666" y="169"/>
                    <a:pt x="13133" y="416"/>
                  </a:cubicBezTo>
                  <a:cubicBezTo>
                    <a:pt x="13260" y="480"/>
                    <a:pt x="14318" y="1086"/>
                    <a:pt x="13817" y="2672"/>
                  </a:cubicBezTo>
                  <a:cubicBezTo>
                    <a:pt x="13458" y="3835"/>
                    <a:pt x="11928" y="5548"/>
                    <a:pt x="10638" y="6909"/>
                  </a:cubicBezTo>
                  <a:cubicBezTo>
                    <a:pt x="9778" y="7825"/>
                    <a:pt x="8812" y="8643"/>
                    <a:pt x="7762" y="9327"/>
                  </a:cubicBezTo>
                  <a:cubicBezTo>
                    <a:pt x="7290" y="9623"/>
                    <a:pt x="6796" y="9891"/>
                    <a:pt x="6289" y="10116"/>
                  </a:cubicBezTo>
                  <a:cubicBezTo>
                    <a:pt x="5422" y="10504"/>
                    <a:pt x="4498" y="10744"/>
                    <a:pt x="3553" y="10828"/>
                  </a:cubicBezTo>
                  <a:cubicBezTo>
                    <a:pt x="3476" y="10835"/>
                    <a:pt x="3398" y="10842"/>
                    <a:pt x="3314" y="10842"/>
                  </a:cubicBezTo>
                  <a:cubicBezTo>
                    <a:pt x="3169" y="10850"/>
                    <a:pt x="3024" y="10854"/>
                    <a:pt x="2879" y="10854"/>
                  </a:cubicBezTo>
                  <a:cubicBezTo>
                    <a:pt x="1904" y="10854"/>
                    <a:pt x="937" y="10670"/>
                    <a:pt x="29" y="10314"/>
                  </a:cubicBezTo>
                  <a:lnTo>
                    <a:pt x="558" y="9552"/>
                  </a:lnTo>
                  <a:cubicBezTo>
                    <a:pt x="910" y="9066"/>
                    <a:pt x="1234" y="8551"/>
                    <a:pt x="1530" y="8030"/>
                  </a:cubicBezTo>
                  <a:cubicBezTo>
                    <a:pt x="1918" y="7296"/>
                    <a:pt x="2108" y="6479"/>
                    <a:pt x="2073" y="5661"/>
                  </a:cubicBezTo>
                  <a:cubicBezTo>
                    <a:pt x="2066" y="5520"/>
                    <a:pt x="2052" y="5379"/>
                    <a:pt x="2038" y="5245"/>
                  </a:cubicBezTo>
                  <a:lnTo>
                    <a:pt x="2038" y="5245"/>
                  </a:lnTo>
                  <a:cubicBezTo>
                    <a:pt x="2308" y="5347"/>
                    <a:pt x="2589" y="5398"/>
                    <a:pt x="2880" y="5398"/>
                  </a:cubicBezTo>
                  <a:cubicBezTo>
                    <a:pt x="3981" y="5398"/>
                    <a:pt x="5232" y="4673"/>
                    <a:pt x="6620" y="3229"/>
                  </a:cubicBezTo>
                  <a:cubicBezTo>
                    <a:pt x="6803" y="3032"/>
                    <a:pt x="6994" y="2827"/>
                    <a:pt x="7177" y="2609"/>
                  </a:cubicBezTo>
                  <a:cubicBezTo>
                    <a:pt x="7762" y="1939"/>
                    <a:pt x="8692" y="1016"/>
                    <a:pt x="9813" y="437"/>
                  </a:cubicBezTo>
                  <a:lnTo>
                    <a:pt x="9813" y="437"/>
                  </a:lnTo>
                  <a:cubicBezTo>
                    <a:pt x="8671" y="987"/>
                    <a:pt x="7734" y="1911"/>
                    <a:pt x="7149" y="2588"/>
                  </a:cubicBezTo>
                  <a:cubicBezTo>
                    <a:pt x="6965" y="2806"/>
                    <a:pt x="6782" y="3010"/>
                    <a:pt x="6592" y="3201"/>
                  </a:cubicBezTo>
                  <a:cubicBezTo>
                    <a:pt x="5205" y="4648"/>
                    <a:pt x="3956" y="5370"/>
                    <a:pt x="2852" y="5370"/>
                  </a:cubicBezTo>
                  <a:cubicBezTo>
                    <a:pt x="2559" y="5370"/>
                    <a:pt x="2275" y="5319"/>
                    <a:pt x="2003" y="5217"/>
                  </a:cubicBezTo>
                  <a:lnTo>
                    <a:pt x="2003" y="5217"/>
                  </a:lnTo>
                  <a:cubicBezTo>
                    <a:pt x="2024" y="5365"/>
                    <a:pt x="2031" y="5513"/>
                    <a:pt x="2038" y="5661"/>
                  </a:cubicBezTo>
                  <a:cubicBezTo>
                    <a:pt x="2073" y="6479"/>
                    <a:pt x="1890" y="7289"/>
                    <a:pt x="1502" y="8008"/>
                  </a:cubicBezTo>
                  <a:cubicBezTo>
                    <a:pt x="1213" y="8537"/>
                    <a:pt x="889" y="9045"/>
                    <a:pt x="536" y="9531"/>
                  </a:cubicBezTo>
                  <a:cubicBezTo>
                    <a:pt x="536" y="9531"/>
                    <a:pt x="1" y="10306"/>
                    <a:pt x="8" y="10335"/>
                  </a:cubicBezTo>
                  <a:cubicBezTo>
                    <a:pt x="924" y="10701"/>
                    <a:pt x="1911" y="10892"/>
                    <a:pt x="2898" y="10892"/>
                  </a:cubicBezTo>
                  <a:cubicBezTo>
                    <a:pt x="3046" y="10892"/>
                    <a:pt x="3187" y="10884"/>
                    <a:pt x="3321" y="10877"/>
                  </a:cubicBezTo>
                  <a:cubicBezTo>
                    <a:pt x="3398" y="10870"/>
                    <a:pt x="3483" y="10863"/>
                    <a:pt x="3561" y="10863"/>
                  </a:cubicBezTo>
                  <a:cubicBezTo>
                    <a:pt x="4505" y="10772"/>
                    <a:pt x="5429" y="10532"/>
                    <a:pt x="6303" y="10144"/>
                  </a:cubicBezTo>
                  <a:cubicBezTo>
                    <a:pt x="6810" y="9919"/>
                    <a:pt x="7311" y="9658"/>
                    <a:pt x="7783" y="9355"/>
                  </a:cubicBezTo>
                  <a:cubicBezTo>
                    <a:pt x="8833" y="8664"/>
                    <a:pt x="9806" y="7853"/>
                    <a:pt x="10659" y="6937"/>
                  </a:cubicBezTo>
                  <a:cubicBezTo>
                    <a:pt x="11956" y="5569"/>
                    <a:pt x="13486" y="3856"/>
                    <a:pt x="13853" y="2679"/>
                  </a:cubicBezTo>
                  <a:cubicBezTo>
                    <a:pt x="14261" y="1375"/>
                    <a:pt x="13606" y="621"/>
                    <a:pt x="13155" y="388"/>
                  </a:cubicBezTo>
                  <a:cubicBezTo>
                    <a:pt x="12674" y="134"/>
                    <a:pt x="12146" y="0"/>
                    <a:pt x="11603" y="0"/>
                  </a:cubicBezTo>
                  <a:close/>
                </a:path>
              </a:pathLst>
            </a:custGeom>
            <a:solidFill>
              <a:srgbClr val="C927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452;p48">
              <a:extLst>
                <a:ext uri="{FF2B5EF4-FFF2-40B4-BE49-F238E27FC236}">
                  <a16:creationId xmlns:a16="http://schemas.microsoft.com/office/drawing/2014/main" id="{E34FFFF9-CA58-11F6-2C98-E9B3ABC480FF}"/>
                </a:ext>
              </a:extLst>
            </p:cNvPr>
            <p:cNvSpPr/>
            <p:nvPr/>
          </p:nvSpPr>
          <p:spPr>
            <a:xfrm>
              <a:off x="241825" y="3322100"/>
              <a:ext cx="296800" cy="377350"/>
            </a:xfrm>
            <a:custGeom>
              <a:avLst/>
              <a:gdLst/>
              <a:ahLst/>
              <a:cxnLst/>
              <a:rect l="l" t="t" r="r" b="b"/>
              <a:pathLst>
                <a:path w="11872" h="15094" extrusionOk="0">
                  <a:moveTo>
                    <a:pt x="280" y="1"/>
                  </a:moveTo>
                  <a:cubicBezTo>
                    <a:pt x="252" y="1"/>
                    <a:pt x="225" y="6"/>
                    <a:pt x="197" y="15"/>
                  </a:cubicBezTo>
                  <a:lnTo>
                    <a:pt x="63" y="79"/>
                  </a:lnTo>
                  <a:lnTo>
                    <a:pt x="106" y="107"/>
                  </a:lnTo>
                  <a:cubicBezTo>
                    <a:pt x="71" y="171"/>
                    <a:pt x="56" y="248"/>
                    <a:pt x="63" y="319"/>
                  </a:cubicBezTo>
                  <a:lnTo>
                    <a:pt x="7" y="7798"/>
                  </a:lnTo>
                  <a:cubicBezTo>
                    <a:pt x="0" y="8066"/>
                    <a:pt x="162" y="8376"/>
                    <a:pt x="360" y="8489"/>
                  </a:cubicBezTo>
                  <a:lnTo>
                    <a:pt x="11448" y="15002"/>
                  </a:lnTo>
                  <a:cubicBezTo>
                    <a:pt x="11462" y="15009"/>
                    <a:pt x="11476" y="15016"/>
                    <a:pt x="11490" y="15023"/>
                  </a:cubicBezTo>
                  <a:lnTo>
                    <a:pt x="11533" y="15094"/>
                  </a:lnTo>
                  <a:lnTo>
                    <a:pt x="11660" y="15037"/>
                  </a:lnTo>
                  <a:cubicBezTo>
                    <a:pt x="11751" y="14995"/>
                    <a:pt x="11815" y="14897"/>
                    <a:pt x="11815" y="14734"/>
                  </a:cubicBezTo>
                  <a:lnTo>
                    <a:pt x="11864" y="7255"/>
                  </a:lnTo>
                  <a:cubicBezTo>
                    <a:pt x="11871" y="6987"/>
                    <a:pt x="11709" y="6677"/>
                    <a:pt x="11512" y="6557"/>
                  </a:cubicBezTo>
                  <a:lnTo>
                    <a:pt x="423" y="44"/>
                  </a:lnTo>
                  <a:cubicBezTo>
                    <a:pt x="377" y="16"/>
                    <a:pt x="329" y="1"/>
                    <a:pt x="280"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453;p48">
              <a:extLst>
                <a:ext uri="{FF2B5EF4-FFF2-40B4-BE49-F238E27FC236}">
                  <a16:creationId xmlns:a16="http://schemas.microsoft.com/office/drawing/2014/main" id="{32F35EFA-8047-5EB3-858B-37CEFAFDFCD8}"/>
                </a:ext>
              </a:extLst>
            </p:cNvPr>
            <p:cNvSpPr/>
            <p:nvPr/>
          </p:nvSpPr>
          <p:spPr>
            <a:xfrm>
              <a:off x="241275" y="3321825"/>
              <a:ext cx="297700" cy="378175"/>
            </a:xfrm>
            <a:custGeom>
              <a:avLst/>
              <a:gdLst/>
              <a:ahLst/>
              <a:cxnLst/>
              <a:rect l="l" t="t" r="r" b="b"/>
              <a:pathLst>
                <a:path w="11908" h="15127" extrusionOk="0">
                  <a:moveTo>
                    <a:pt x="303" y="33"/>
                  </a:moveTo>
                  <a:cubicBezTo>
                    <a:pt x="349" y="33"/>
                    <a:pt x="394" y="49"/>
                    <a:pt x="431" y="76"/>
                  </a:cubicBezTo>
                  <a:lnTo>
                    <a:pt x="11519" y="6582"/>
                  </a:lnTo>
                  <a:cubicBezTo>
                    <a:pt x="11717" y="6702"/>
                    <a:pt x="11872" y="6998"/>
                    <a:pt x="11872" y="7266"/>
                  </a:cubicBezTo>
                  <a:lnTo>
                    <a:pt x="11815" y="14745"/>
                  </a:lnTo>
                  <a:cubicBezTo>
                    <a:pt x="11815" y="14886"/>
                    <a:pt x="11766" y="14999"/>
                    <a:pt x="11675" y="15034"/>
                  </a:cubicBezTo>
                  <a:lnTo>
                    <a:pt x="11562" y="15084"/>
                  </a:lnTo>
                  <a:lnTo>
                    <a:pt x="11519" y="15020"/>
                  </a:lnTo>
                  <a:cubicBezTo>
                    <a:pt x="11505" y="15013"/>
                    <a:pt x="11491" y="15006"/>
                    <a:pt x="11477" y="14999"/>
                  </a:cubicBezTo>
                  <a:lnTo>
                    <a:pt x="389" y="8486"/>
                  </a:lnTo>
                  <a:cubicBezTo>
                    <a:pt x="198" y="8373"/>
                    <a:pt x="43" y="8070"/>
                    <a:pt x="43" y="7809"/>
                  </a:cubicBezTo>
                  <a:lnTo>
                    <a:pt x="100" y="330"/>
                  </a:lnTo>
                  <a:cubicBezTo>
                    <a:pt x="93" y="252"/>
                    <a:pt x="114" y="182"/>
                    <a:pt x="149" y="118"/>
                  </a:cubicBezTo>
                  <a:lnTo>
                    <a:pt x="121" y="97"/>
                  </a:lnTo>
                  <a:lnTo>
                    <a:pt x="226" y="48"/>
                  </a:lnTo>
                  <a:cubicBezTo>
                    <a:pt x="251" y="38"/>
                    <a:pt x="277" y="33"/>
                    <a:pt x="303" y="33"/>
                  </a:cubicBezTo>
                  <a:close/>
                  <a:moveTo>
                    <a:pt x="294" y="0"/>
                  </a:moveTo>
                  <a:cubicBezTo>
                    <a:pt x="276" y="0"/>
                    <a:pt x="258" y="2"/>
                    <a:pt x="241" y="5"/>
                  </a:cubicBezTo>
                  <a:lnTo>
                    <a:pt x="57" y="90"/>
                  </a:lnTo>
                  <a:lnTo>
                    <a:pt x="107" y="132"/>
                  </a:lnTo>
                  <a:cubicBezTo>
                    <a:pt x="71" y="189"/>
                    <a:pt x="57" y="259"/>
                    <a:pt x="64" y="330"/>
                  </a:cubicBezTo>
                  <a:lnTo>
                    <a:pt x="8" y="7816"/>
                  </a:lnTo>
                  <a:cubicBezTo>
                    <a:pt x="1" y="8077"/>
                    <a:pt x="170" y="8401"/>
                    <a:pt x="375" y="8521"/>
                  </a:cubicBezTo>
                  <a:lnTo>
                    <a:pt x="11463" y="15034"/>
                  </a:lnTo>
                  <a:lnTo>
                    <a:pt x="11498" y="15048"/>
                  </a:lnTo>
                  <a:lnTo>
                    <a:pt x="11548" y="15126"/>
                  </a:lnTo>
                  <a:lnTo>
                    <a:pt x="11689" y="15063"/>
                  </a:lnTo>
                  <a:cubicBezTo>
                    <a:pt x="11794" y="15020"/>
                    <a:pt x="11851" y="14900"/>
                    <a:pt x="11851" y="14738"/>
                  </a:cubicBezTo>
                  <a:lnTo>
                    <a:pt x="11907" y="7259"/>
                  </a:lnTo>
                  <a:cubicBezTo>
                    <a:pt x="11907" y="6998"/>
                    <a:pt x="11745" y="6674"/>
                    <a:pt x="11541" y="6554"/>
                  </a:cubicBezTo>
                  <a:lnTo>
                    <a:pt x="452" y="48"/>
                  </a:lnTo>
                  <a:cubicBezTo>
                    <a:pt x="404" y="16"/>
                    <a:pt x="349" y="0"/>
                    <a:pt x="294"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454;p48">
              <a:extLst>
                <a:ext uri="{FF2B5EF4-FFF2-40B4-BE49-F238E27FC236}">
                  <a16:creationId xmlns:a16="http://schemas.microsoft.com/office/drawing/2014/main" id="{4B8C6AD7-0CBD-AA9D-868A-75F859FBA16D}"/>
                </a:ext>
              </a:extLst>
            </p:cNvPr>
            <p:cNvSpPr/>
            <p:nvPr/>
          </p:nvSpPr>
          <p:spPr>
            <a:xfrm>
              <a:off x="238475" y="3323600"/>
              <a:ext cx="296800" cy="376250"/>
            </a:xfrm>
            <a:custGeom>
              <a:avLst/>
              <a:gdLst/>
              <a:ahLst/>
              <a:cxnLst/>
              <a:rect l="l" t="t" r="r" b="b"/>
              <a:pathLst>
                <a:path w="11872" h="15050" extrusionOk="0">
                  <a:moveTo>
                    <a:pt x="277" y="1"/>
                  </a:moveTo>
                  <a:cubicBezTo>
                    <a:pt x="151" y="1"/>
                    <a:pt x="62" y="118"/>
                    <a:pt x="56" y="315"/>
                  </a:cubicBezTo>
                  <a:lnTo>
                    <a:pt x="7" y="7794"/>
                  </a:lnTo>
                  <a:cubicBezTo>
                    <a:pt x="0" y="8062"/>
                    <a:pt x="162" y="8372"/>
                    <a:pt x="360" y="8492"/>
                  </a:cubicBezTo>
                  <a:lnTo>
                    <a:pt x="11448" y="15006"/>
                  </a:lnTo>
                  <a:cubicBezTo>
                    <a:pt x="11499" y="15035"/>
                    <a:pt x="11548" y="15049"/>
                    <a:pt x="11593" y="15049"/>
                  </a:cubicBezTo>
                  <a:cubicBezTo>
                    <a:pt x="11719" y="15049"/>
                    <a:pt x="11809" y="14934"/>
                    <a:pt x="11815" y="14731"/>
                  </a:cubicBezTo>
                  <a:lnTo>
                    <a:pt x="11871" y="7251"/>
                  </a:lnTo>
                  <a:cubicBezTo>
                    <a:pt x="11871" y="6991"/>
                    <a:pt x="11709" y="6673"/>
                    <a:pt x="11519" y="6561"/>
                  </a:cubicBezTo>
                  <a:lnTo>
                    <a:pt x="423" y="47"/>
                  </a:lnTo>
                  <a:cubicBezTo>
                    <a:pt x="371" y="16"/>
                    <a:pt x="322" y="1"/>
                    <a:pt x="277"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455;p48">
              <a:extLst>
                <a:ext uri="{FF2B5EF4-FFF2-40B4-BE49-F238E27FC236}">
                  <a16:creationId xmlns:a16="http://schemas.microsoft.com/office/drawing/2014/main" id="{DEA5530C-2472-8672-13F8-D8C0B1C30A6E}"/>
                </a:ext>
              </a:extLst>
            </p:cNvPr>
            <p:cNvSpPr/>
            <p:nvPr/>
          </p:nvSpPr>
          <p:spPr>
            <a:xfrm>
              <a:off x="238125" y="3323325"/>
              <a:ext cx="297500" cy="376850"/>
            </a:xfrm>
            <a:custGeom>
              <a:avLst/>
              <a:gdLst/>
              <a:ahLst/>
              <a:cxnLst/>
              <a:rect l="l" t="t" r="r" b="b"/>
              <a:pathLst>
                <a:path w="11900" h="15074" extrusionOk="0">
                  <a:moveTo>
                    <a:pt x="289" y="30"/>
                  </a:moveTo>
                  <a:cubicBezTo>
                    <a:pt x="338" y="30"/>
                    <a:pt x="388" y="44"/>
                    <a:pt x="430" y="72"/>
                  </a:cubicBezTo>
                  <a:lnTo>
                    <a:pt x="11519" y="6586"/>
                  </a:lnTo>
                  <a:cubicBezTo>
                    <a:pt x="11716" y="6699"/>
                    <a:pt x="11871" y="7002"/>
                    <a:pt x="11871" y="7262"/>
                  </a:cubicBezTo>
                  <a:lnTo>
                    <a:pt x="11815" y="14742"/>
                  </a:lnTo>
                  <a:cubicBezTo>
                    <a:pt x="11829" y="14848"/>
                    <a:pt x="11779" y="14953"/>
                    <a:pt x="11695" y="15017"/>
                  </a:cubicBezTo>
                  <a:cubicBezTo>
                    <a:pt x="11664" y="15032"/>
                    <a:pt x="11631" y="15039"/>
                    <a:pt x="11598" y="15039"/>
                  </a:cubicBezTo>
                  <a:cubicBezTo>
                    <a:pt x="11555" y="15039"/>
                    <a:pt x="11512" y="15027"/>
                    <a:pt x="11476" y="15003"/>
                  </a:cubicBezTo>
                  <a:lnTo>
                    <a:pt x="388" y="8489"/>
                  </a:lnTo>
                  <a:cubicBezTo>
                    <a:pt x="190" y="8376"/>
                    <a:pt x="35" y="8073"/>
                    <a:pt x="35" y="7805"/>
                  </a:cubicBezTo>
                  <a:lnTo>
                    <a:pt x="92" y="326"/>
                  </a:lnTo>
                  <a:cubicBezTo>
                    <a:pt x="78" y="220"/>
                    <a:pt x="127" y="115"/>
                    <a:pt x="211" y="51"/>
                  </a:cubicBezTo>
                  <a:cubicBezTo>
                    <a:pt x="233" y="37"/>
                    <a:pt x="261" y="30"/>
                    <a:pt x="289" y="30"/>
                  </a:cubicBezTo>
                  <a:close/>
                  <a:moveTo>
                    <a:pt x="300" y="1"/>
                  </a:moveTo>
                  <a:cubicBezTo>
                    <a:pt x="263" y="1"/>
                    <a:pt x="226" y="8"/>
                    <a:pt x="190" y="23"/>
                  </a:cubicBezTo>
                  <a:cubicBezTo>
                    <a:pt x="99" y="93"/>
                    <a:pt x="42" y="213"/>
                    <a:pt x="56" y="333"/>
                  </a:cubicBezTo>
                  <a:lnTo>
                    <a:pt x="0" y="7812"/>
                  </a:lnTo>
                  <a:cubicBezTo>
                    <a:pt x="0" y="8080"/>
                    <a:pt x="162" y="8397"/>
                    <a:pt x="367" y="8517"/>
                  </a:cubicBezTo>
                  <a:lnTo>
                    <a:pt x="11455" y="15031"/>
                  </a:lnTo>
                  <a:cubicBezTo>
                    <a:pt x="11504" y="15059"/>
                    <a:pt x="11554" y="15073"/>
                    <a:pt x="11610" y="15073"/>
                  </a:cubicBezTo>
                  <a:cubicBezTo>
                    <a:pt x="11645" y="15073"/>
                    <a:pt x="11681" y="15066"/>
                    <a:pt x="11709" y="15052"/>
                  </a:cubicBezTo>
                  <a:cubicBezTo>
                    <a:pt x="11808" y="14981"/>
                    <a:pt x="11857" y="14862"/>
                    <a:pt x="11843" y="14742"/>
                  </a:cubicBezTo>
                  <a:lnTo>
                    <a:pt x="11899" y="7262"/>
                  </a:lnTo>
                  <a:cubicBezTo>
                    <a:pt x="11899" y="7002"/>
                    <a:pt x="11737" y="6677"/>
                    <a:pt x="11533" y="6558"/>
                  </a:cubicBezTo>
                  <a:lnTo>
                    <a:pt x="444" y="44"/>
                  </a:lnTo>
                  <a:cubicBezTo>
                    <a:pt x="403" y="15"/>
                    <a:pt x="352" y="1"/>
                    <a:pt x="300"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456;p48">
              <a:extLst>
                <a:ext uri="{FF2B5EF4-FFF2-40B4-BE49-F238E27FC236}">
                  <a16:creationId xmlns:a16="http://schemas.microsoft.com/office/drawing/2014/main" id="{F41E489E-17EE-EF64-D9EE-C99B8A9E4828}"/>
                </a:ext>
              </a:extLst>
            </p:cNvPr>
            <p:cNvSpPr/>
            <p:nvPr/>
          </p:nvSpPr>
          <p:spPr>
            <a:xfrm>
              <a:off x="770225" y="3326175"/>
              <a:ext cx="10000" cy="7700"/>
            </a:xfrm>
            <a:custGeom>
              <a:avLst/>
              <a:gdLst/>
              <a:ahLst/>
              <a:cxnLst/>
              <a:rect l="l" t="t" r="r" b="b"/>
              <a:pathLst>
                <a:path w="400" h="308" extrusionOk="0">
                  <a:moveTo>
                    <a:pt x="213" y="0"/>
                  </a:moveTo>
                  <a:cubicBezTo>
                    <a:pt x="94" y="0"/>
                    <a:pt x="1" y="240"/>
                    <a:pt x="146" y="283"/>
                  </a:cubicBezTo>
                  <a:cubicBezTo>
                    <a:pt x="170" y="300"/>
                    <a:pt x="199" y="307"/>
                    <a:pt x="227" y="307"/>
                  </a:cubicBezTo>
                  <a:cubicBezTo>
                    <a:pt x="282" y="307"/>
                    <a:pt x="337" y="279"/>
                    <a:pt x="364" y="233"/>
                  </a:cubicBezTo>
                  <a:cubicBezTo>
                    <a:pt x="400" y="149"/>
                    <a:pt x="357" y="57"/>
                    <a:pt x="273" y="22"/>
                  </a:cubicBezTo>
                  <a:cubicBezTo>
                    <a:pt x="253" y="7"/>
                    <a:pt x="233" y="0"/>
                    <a:pt x="21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457;p48">
              <a:extLst>
                <a:ext uri="{FF2B5EF4-FFF2-40B4-BE49-F238E27FC236}">
                  <a16:creationId xmlns:a16="http://schemas.microsoft.com/office/drawing/2014/main" id="{584CF4CA-C496-947E-29A0-3A09F672455E}"/>
                </a:ext>
              </a:extLst>
            </p:cNvPr>
            <p:cNvSpPr/>
            <p:nvPr/>
          </p:nvSpPr>
          <p:spPr>
            <a:xfrm>
              <a:off x="770675" y="3325575"/>
              <a:ext cx="9550" cy="8725"/>
            </a:xfrm>
            <a:custGeom>
              <a:avLst/>
              <a:gdLst/>
              <a:ahLst/>
              <a:cxnLst/>
              <a:rect l="l" t="t" r="r" b="b"/>
              <a:pathLst>
                <a:path w="382" h="349" extrusionOk="0">
                  <a:moveTo>
                    <a:pt x="170" y="39"/>
                  </a:moveTo>
                  <a:cubicBezTo>
                    <a:pt x="198" y="39"/>
                    <a:pt x="227" y="46"/>
                    <a:pt x="248" y="60"/>
                  </a:cubicBezTo>
                  <a:cubicBezTo>
                    <a:pt x="290" y="74"/>
                    <a:pt x="318" y="109"/>
                    <a:pt x="332" y="144"/>
                  </a:cubicBezTo>
                  <a:cubicBezTo>
                    <a:pt x="353" y="180"/>
                    <a:pt x="353" y="215"/>
                    <a:pt x="332" y="250"/>
                  </a:cubicBezTo>
                  <a:cubicBezTo>
                    <a:pt x="318" y="278"/>
                    <a:pt x="290" y="299"/>
                    <a:pt x="255" y="307"/>
                  </a:cubicBezTo>
                  <a:cubicBezTo>
                    <a:pt x="240" y="310"/>
                    <a:pt x="225" y="312"/>
                    <a:pt x="211" y="312"/>
                  </a:cubicBezTo>
                  <a:cubicBezTo>
                    <a:pt x="142" y="312"/>
                    <a:pt x="79" y="272"/>
                    <a:pt x="50" y="208"/>
                  </a:cubicBezTo>
                  <a:cubicBezTo>
                    <a:pt x="36" y="173"/>
                    <a:pt x="36" y="137"/>
                    <a:pt x="50" y="109"/>
                  </a:cubicBezTo>
                  <a:cubicBezTo>
                    <a:pt x="71" y="60"/>
                    <a:pt x="121" y="39"/>
                    <a:pt x="170" y="39"/>
                  </a:cubicBezTo>
                  <a:close/>
                  <a:moveTo>
                    <a:pt x="173" y="0"/>
                  </a:moveTo>
                  <a:cubicBezTo>
                    <a:pt x="112" y="0"/>
                    <a:pt x="53" y="32"/>
                    <a:pt x="15" y="88"/>
                  </a:cubicBezTo>
                  <a:cubicBezTo>
                    <a:pt x="1" y="130"/>
                    <a:pt x="1" y="180"/>
                    <a:pt x="15" y="222"/>
                  </a:cubicBezTo>
                  <a:cubicBezTo>
                    <a:pt x="57" y="299"/>
                    <a:pt x="128" y="349"/>
                    <a:pt x="212" y="349"/>
                  </a:cubicBezTo>
                  <a:cubicBezTo>
                    <a:pt x="234" y="349"/>
                    <a:pt x="248" y="349"/>
                    <a:pt x="262" y="342"/>
                  </a:cubicBezTo>
                  <a:cubicBezTo>
                    <a:pt x="304" y="335"/>
                    <a:pt x="346" y="307"/>
                    <a:pt x="368" y="264"/>
                  </a:cubicBezTo>
                  <a:cubicBezTo>
                    <a:pt x="382" y="222"/>
                    <a:pt x="382" y="173"/>
                    <a:pt x="368" y="130"/>
                  </a:cubicBezTo>
                  <a:cubicBezTo>
                    <a:pt x="346" y="88"/>
                    <a:pt x="311" y="53"/>
                    <a:pt x="262" y="25"/>
                  </a:cubicBezTo>
                  <a:cubicBezTo>
                    <a:pt x="234" y="8"/>
                    <a:pt x="203" y="0"/>
                    <a:pt x="173"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458;p48">
              <a:extLst>
                <a:ext uri="{FF2B5EF4-FFF2-40B4-BE49-F238E27FC236}">
                  <a16:creationId xmlns:a16="http://schemas.microsoft.com/office/drawing/2014/main" id="{24C046AF-9664-5994-5A39-119F45613F07}"/>
                </a:ext>
              </a:extLst>
            </p:cNvPr>
            <p:cNvSpPr/>
            <p:nvPr/>
          </p:nvSpPr>
          <p:spPr>
            <a:xfrm>
              <a:off x="739950" y="3317100"/>
              <a:ext cx="10500" cy="8850"/>
            </a:xfrm>
            <a:custGeom>
              <a:avLst/>
              <a:gdLst/>
              <a:ahLst/>
              <a:cxnLst/>
              <a:rect l="l" t="t" r="r" b="b"/>
              <a:pathLst>
                <a:path w="420" h="354" extrusionOk="0">
                  <a:moveTo>
                    <a:pt x="221" y="0"/>
                  </a:moveTo>
                  <a:cubicBezTo>
                    <a:pt x="101" y="0"/>
                    <a:pt x="1" y="122"/>
                    <a:pt x="53" y="244"/>
                  </a:cubicBezTo>
                  <a:cubicBezTo>
                    <a:pt x="83" y="318"/>
                    <a:pt x="149" y="353"/>
                    <a:pt x="214" y="353"/>
                  </a:cubicBezTo>
                  <a:cubicBezTo>
                    <a:pt x="286" y="353"/>
                    <a:pt x="358" y="311"/>
                    <a:pt x="384" y="230"/>
                  </a:cubicBezTo>
                  <a:cubicBezTo>
                    <a:pt x="419" y="152"/>
                    <a:pt x="377" y="53"/>
                    <a:pt x="299" y="18"/>
                  </a:cubicBezTo>
                  <a:cubicBezTo>
                    <a:pt x="273" y="6"/>
                    <a:pt x="247" y="0"/>
                    <a:pt x="22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459;p48">
              <a:extLst>
                <a:ext uri="{FF2B5EF4-FFF2-40B4-BE49-F238E27FC236}">
                  <a16:creationId xmlns:a16="http://schemas.microsoft.com/office/drawing/2014/main" id="{C99456B3-D6CA-6A9D-6CD3-DCD727F76789}"/>
                </a:ext>
              </a:extLst>
            </p:cNvPr>
            <p:cNvSpPr/>
            <p:nvPr/>
          </p:nvSpPr>
          <p:spPr>
            <a:xfrm>
              <a:off x="740725" y="3316450"/>
              <a:ext cx="10250" cy="8700"/>
            </a:xfrm>
            <a:custGeom>
              <a:avLst/>
              <a:gdLst/>
              <a:ahLst/>
              <a:cxnLst/>
              <a:rect l="l" t="t" r="r" b="b"/>
              <a:pathLst>
                <a:path w="410" h="348" extrusionOk="0">
                  <a:moveTo>
                    <a:pt x="170" y="37"/>
                  </a:moveTo>
                  <a:cubicBezTo>
                    <a:pt x="198" y="37"/>
                    <a:pt x="226" y="44"/>
                    <a:pt x="254" y="58"/>
                  </a:cubicBezTo>
                  <a:cubicBezTo>
                    <a:pt x="290" y="72"/>
                    <a:pt x="325" y="108"/>
                    <a:pt x="339" y="143"/>
                  </a:cubicBezTo>
                  <a:cubicBezTo>
                    <a:pt x="374" y="213"/>
                    <a:pt x="332" y="291"/>
                    <a:pt x="254" y="305"/>
                  </a:cubicBezTo>
                  <a:cubicBezTo>
                    <a:pt x="241" y="309"/>
                    <a:pt x="227" y="310"/>
                    <a:pt x="214" y="310"/>
                  </a:cubicBezTo>
                  <a:cubicBezTo>
                    <a:pt x="149" y="310"/>
                    <a:pt x="86" y="270"/>
                    <a:pt x="57" y="206"/>
                  </a:cubicBezTo>
                  <a:cubicBezTo>
                    <a:pt x="36" y="171"/>
                    <a:pt x="36" y="136"/>
                    <a:pt x="57" y="101"/>
                  </a:cubicBezTo>
                  <a:cubicBezTo>
                    <a:pt x="78" y="58"/>
                    <a:pt x="127" y="37"/>
                    <a:pt x="170" y="37"/>
                  </a:cubicBezTo>
                  <a:close/>
                  <a:moveTo>
                    <a:pt x="172" y="1"/>
                  </a:moveTo>
                  <a:cubicBezTo>
                    <a:pt x="112" y="1"/>
                    <a:pt x="54" y="32"/>
                    <a:pt x="22" y="86"/>
                  </a:cubicBezTo>
                  <a:cubicBezTo>
                    <a:pt x="1" y="129"/>
                    <a:pt x="1" y="178"/>
                    <a:pt x="22" y="220"/>
                  </a:cubicBezTo>
                  <a:cubicBezTo>
                    <a:pt x="43" y="263"/>
                    <a:pt x="78" y="298"/>
                    <a:pt x="120" y="319"/>
                  </a:cubicBezTo>
                  <a:cubicBezTo>
                    <a:pt x="156" y="340"/>
                    <a:pt x="184" y="347"/>
                    <a:pt x="219" y="347"/>
                  </a:cubicBezTo>
                  <a:cubicBezTo>
                    <a:pt x="233" y="347"/>
                    <a:pt x="247" y="340"/>
                    <a:pt x="268" y="340"/>
                  </a:cubicBezTo>
                  <a:cubicBezTo>
                    <a:pt x="360" y="319"/>
                    <a:pt x="409" y="220"/>
                    <a:pt x="367" y="129"/>
                  </a:cubicBezTo>
                  <a:cubicBezTo>
                    <a:pt x="346" y="86"/>
                    <a:pt x="311" y="51"/>
                    <a:pt x="268" y="30"/>
                  </a:cubicBezTo>
                  <a:cubicBezTo>
                    <a:pt x="238" y="10"/>
                    <a:pt x="205" y="1"/>
                    <a:pt x="172"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460;p48">
              <a:extLst>
                <a:ext uri="{FF2B5EF4-FFF2-40B4-BE49-F238E27FC236}">
                  <a16:creationId xmlns:a16="http://schemas.microsoft.com/office/drawing/2014/main" id="{A307569E-0DF0-B161-66F7-BAAD70AE280F}"/>
                </a:ext>
              </a:extLst>
            </p:cNvPr>
            <p:cNvSpPr/>
            <p:nvPr/>
          </p:nvSpPr>
          <p:spPr>
            <a:xfrm>
              <a:off x="741425" y="3327275"/>
              <a:ext cx="36875" cy="95850"/>
            </a:xfrm>
            <a:custGeom>
              <a:avLst/>
              <a:gdLst/>
              <a:ahLst/>
              <a:cxnLst/>
              <a:rect l="l" t="t" r="r" b="b"/>
              <a:pathLst>
                <a:path w="1475" h="3834" extrusionOk="0">
                  <a:moveTo>
                    <a:pt x="1358" y="0"/>
                  </a:moveTo>
                  <a:cubicBezTo>
                    <a:pt x="1324" y="0"/>
                    <a:pt x="1292" y="17"/>
                    <a:pt x="1270" y="48"/>
                  </a:cubicBezTo>
                  <a:cubicBezTo>
                    <a:pt x="1248" y="76"/>
                    <a:pt x="720" y="824"/>
                    <a:pt x="741" y="1761"/>
                  </a:cubicBezTo>
                  <a:cubicBezTo>
                    <a:pt x="762" y="2628"/>
                    <a:pt x="43" y="3657"/>
                    <a:pt x="36" y="3664"/>
                  </a:cubicBezTo>
                  <a:cubicBezTo>
                    <a:pt x="1" y="3714"/>
                    <a:pt x="15" y="3777"/>
                    <a:pt x="64" y="3812"/>
                  </a:cubicBezTo>
                  <a:cubicBezTo>
                    <a:pt x="78" y="3827"/>
                    <a:pt x="99" y="3834"/>
                    <a:pt x="121" y="3834"/>
                  </a:cubicBezTo>
                  <a:cubicBezTo>
                    <a:pt x="156" y="3834"/>
                    <a:pt x="184" y="3820"/>
                    <a:pt x="205" y="3791"/>
                  </a:cubicBezTo>
                  <a:cubicBezTo>
                    <a:pt x="233" y="3749"/>
                    <a:pt x="974" y="2692"/>
                    <a:pt x="952" y="1754"/>
                  </a:cubicBezTo>
                  <a:cubicBezTo>
                    <a:pt x="931" y="887"/>
                    <a:pt x="1439" y="175"/>
                    <a:pt x="1439" y="168"/>
                  </a:cubicBezTo>
                  <a:cubicBezTo>
                    <a:pt x="1474" y="126"/>
                    <a:pt x="1467" y="55"/>
                    <a:pt x="1418" y="20"/>
                  </a:cubicBezTo>
                  <a:cubicBezTo>
                    <a:pt x="1399" y="7"/>
                    <a:pt x="1378" y="0"/>
                    <a:pt x="1358" y="0"/>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461;p48">
              <a:extLst>
                <a:ext uri="{FF2B5EF4-FFF2-40B4-BE49-F238E27FC236}">
                  <a16:creationId xmlns:a16="http://schemas.microsoft.com/office/drawing/2014/main" id="{C0B64C5B-B927-0293-5E8A-1918BF71F1F8}"/>
                </a:ext>
              </a:extLst>
            </p:cNvPr>
            <p:cNvSpPr/>
            <p:nvPr/>
          </p:nvSpPr>
          <p:spPr>
            <a:xfrm>
              <a:off x="716575" y="3318050"/>
              <a:ext cx="31375" cy="88150"/>
            </a:xfrm>
            <a:custGeom>
              <a:avLst/>
              <a:gdLst/>
              <a:ahLst/>
              <a:cxnLst/>
              <a:rect l="l" t="t" r="r" b="b"/>
              <a:pathLst>
                <a:path w="1255" h="3526" extrusionOk="0">
                  <a:moveTo>
                    <a:pt x="1106" y="1"/>
                  </a:moveTo>
                  <a:cubicBezTo>
                    <a:pt x="1077" y="1"/>
                    <a:pt x="1047" y="13"/>
                    <a:pt x="1023" y="44"/>
                  </a:cubicBezTo>
                  <a:cubicBezTo>
                    <a:pt x="988" y="100"/>
                    <a:pt x="1" y="1376"/>
                    <a:pt x="92" y="2137"/>
                  </a:cubicBezTo>
                  <a:cubicBezTo>
                    <a:pt x="142" y="2560"/>
                    <a:pt x="142" y="2983"/>
                    <a:pt x="92" y="3399"/>
                  </a:cubicBezTo>
                  <a:cubicBezTo>
                    <a:pt x="85" y="3462"/>
                    <a:pt x="135" y="3519"/>
                    <a:pt x="198" y="3526"/>
                  </a:cubicBezTo>
                  <a:cubicBezTo>
                    <a:pt x="248" y="3519"/>
                    <a:pt x="290" y="3484"/>
                    <a:pt x="297" y="3434"/>
                  </a:cubicBezTo>
                  <a:cubicBezTo>
                    <a:pt x="353" y="2997"/>
                    <a:pt x="353" y="2553"/>
                    <a:pt x="304" y="2116"/>
                  </a:cubicBezTo>
                  <a:cubicBezTo>
                    <a:pt x="226" y="1439"/>
                    <a:pt x="1185" y="185"/>
                    <a:pt x="1192" y="177"/>
                  </a:cubicBezTo>
                  <a:cubicBezTo>
                    <a:pt x="1254" y="95"/>
                    <a:pt x="1184" y="1"/>
                    <a:pt x="1106" y="1"/>
                  </a:cubicBezTo>
                  <a:close/>
                </a:path>
              </a:pathLst>
            </a:custGeom>
            <a:solidFill>
              <a:srgbClr val="C9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Recording 2 нояб. 2025 г., 23:53:34">
            <a:hlinkClick r:id="" action="ppaction://media"/>
            <a:extLst>
              <a:ext uri="{FF2B5EF4-FFF2-40B4-BE49-F238E27FC236}">
                <a16:creationId xmlns:a16="http://schemas.microsoft.com/office/drawing/2014/main" id="{EC4297FD-5378-4BC2-60F7-C3106EBD13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25683" y="4527033"/>
            <a:ext cx="812800" cy="812800"/>
          </a:xfrm>
          <a:prstGeom prst="rect">
            <a:avLst/>
          </a:prstGeom>
        </p:spPr>
      </p:pic>
    </p:spTree>
    <p:extLst>
      <p:ext uri="{BB962C8B-B14F-4D97-AF65-F5344CB8AC3E}">
        <p14:creationId xmlns:p14="http://schemas.microsoft.com/office/powerpoint/2010/main" val="3291074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6658BD-FC04-562E-2D81-4DD632F51916}"/>
              </a:ext>
            </a:extLst>
          </p:cNvPr>
          <p:cNvSpPr txBox="1"/>
          <p:nvPr/>
        </p:nvSpPr>
        <p:spPr>
          <a:xfrm>
            <a:off x="1063690" y="376728"/>
            <a:ext cx="7315200" cy="769441"/>
          </a:xfrm>
          <a:prstGeom prst="rect">
            <a:avLst/>
          </a:prstGeom>
          <a:noFill/>
        </p:spPr>
        <p:txBody>
          <a:bodyPr wrap="square">
            <a:spAutoFit/>
          </a:bodyPr>
          <a:lstStyle/>
          <a:p>
            <a:r>
              <a:rPr lang="en" sz="4400" b="0" i="0" u="none" strike="noStrike" dirty="0">
                <a:solidFill>
                  <a:srgbClr val="000000"/>
                </a:solidFill>
                <a:effectLst/>
                <a:latin typeface="-webkit-standard"/>
              </a:rPr>
              <a:t>Client Path</a:t>
            </a:r>
            <a:r>
              <a:rPr lang="ru-RU" sz="4400" b="0" i="0" u="none" strike="noStrike" dirty="0">
                <a:solidFill>
                  <a:srgbClr val="000000"/>
                </a:solidFill>
                <a:effectLst/>
                <a:latin typeface="-webkit-standard"/>
              </a:rPr>
              <a:t>. </a:t>
            </a:r>
            <a:r>
              <a:rPr lang="en-US" sz="4400" dirty="0">
                <a:solidFill>
                  <a:srgbClr val="000000"/>
                </a:solidFill>
                <a:latin typeface="-webkit-standard"/>
              </a:rPr>
              <a:t>User I</a:t>
            </a:r>
            <a:r>
              <a:rPr lang="en-US" sz="4400" b="0" i="0" u="none" strike="noStrike" dirty="0">
                <a:solidFill>
                  <a:srgbClr val="000000"/>
                </a:solidFill>
                <a:effectLst/>
                <a:latin typeface="-webkit-standard"/>
              </a:rPr>
              <a:t>nterface</a:t>
            </a:r>
            <a:endParaRPr lang="ru-RU" sz="4400" dirty="0"/>
          </a:p>
        </p:txBody>
      </p:sp>
      <p:pic>
        <p:nvPicPr>
          <p:cNvPr id="4" name="Рисунок 3">
            <a:extLst>
              <a:ext uri="{FF2B5EF4-FFF2-40B4-BE49-F238E27FC236}">
                <a16:creationId xmlns:a16="http://schemas.microsoft.com/office/drawing/2014/main" id="{C5D349AC-2669-B927-B5C9-F2E606BA39E5}"/>
              </a:ext>
            </a:extLst>
          </p:cNvPr>
          <p:cNvPicPr>
            <a:picLocks noChangeAspect="1"/>
          </p:cNvPicPr>
          <p:nvPr/>
        </p:nvPicPr>
        <p:blipFill>
          <a:blip r:embed="rId4"/>
          <a:stretch>
            <a:fillRect/>
          </a:stretch>
        </p:blipFill>
        <p:spPr>
          <a:xfrm>
            <a:off x="12852400" y="7721600"/>
            <a:ext cx="1778000" cy="508000"/>
          </a:xfrm>
          <a:prstGeom prst="rect">
            <a:avLst/>
          </a:prstGeom>
        </p:spPr>
      </p:pic>
      <p:sp>
        <p:nvSpPr>
          <p:cNvPr id="7" name="Прямоугольник 6">
            <a:extLst>
              <a:ext uri="{FF2B5EF4-FFF2-40B4-BE49-F238E27FC236}">
                <a16:creationId xmlns:a16="http://schemas.microsoft.com/office/drawing/2014/main" id="{BB1C0354-5C1B-C2A5-5EA6-12544944249C}"/>
              </a:ext>
            </a:extLst>
          </p:cNvPr>
          <p:cNvSpPr/>
          <p:nvPr/>
        </p:nvSpPr>
        <p:spPr>
          <a:xfrm>
            <a:off x="10282335" y="1718875"/>
            <a:ext cx="3284375" cy="8397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b="1" i="0" u="none" strike="noStrike" dirty="0">
                <a:solidFill>
                  <a:srgbClr val="000000"/>
                </a:solidFill>
                <a:effectLst/>
              </a:rPr>
              <a:t>Step 1:</a:t>
            </a:r>
            <a:r>
              <a:rPr lang="en" b="0" i="0" u="none" strike="noStrike" dirty="0">
                <a:solidFill>
                  <a:srgbClr val="000000"/>
                </a:solidFill>
                <a:effectLst/>
                <a:latin typeface="-webkit-standard"/>
              </a:rPr>
              <a:t> User opens the </a:t>
            </a:r>
            <a:r>
              <a:rPr lang="en" b="0" i="0" u="none" strike="noStrike" dirty="0" err="1">
                <a:solidFill>
                  <a:srgbClr val="000000"/>
                </a:solidFill>
                <a:effectLst/>
                <a:latin typeface="-webkit-standard"/>
              </a:rPr>
              <a:t>MindGuard</a:t>
            </a:r>
            <a:r>
              <a:rPr lang="en" b="0" i="0" u="none" strike="noStrike" dirty="0">
                <a:solidFill>
                  <a:srgbClr val="000000"/>
                </a:solidFill>
                <a:effectLst/>
                <a:latin typeface="-webkit-standard"/>
              </a:rPr>
              <a:t> web page</a:t>
            </a:r>
          </a:p>
        </p:txBody>
      </p:sp>
      <p:sp>
        <p:nvSpPr>
          <p:cNvPr id="8" name="Прямоугольник 7">
            <a:extLst>
              <a:ext uri="{FF2B5EF4-FFF2-40B4-BE49-F238E27FC236}">
                <a16:creationId xmlns:a16="http://schemas.microsoft.com/office/drawing/2014/main" id="{3C7718FE-04E3-A52F-71C8-958A3FBD8D55}"/>
              </a:ext>
            </a:extLst>
          </p:cNvPr>
          <p:cNvSpPr/>
          <p:nvPr/>
        </p:nvSpPr>
        <p:spPr>
          <a:xfrm>
            <a:off x="10282331" y="2960010"/>
            <a:ext cx="3284375" cy="8397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b="1" i="0" u="none" strike="noStrike" dirty="0">
                <a:solidFill>
                  <a:srgbClr val="000000"/>
                </a:solidFill>
                <a:effectLst/>
              </a:rPr>
              <a:t>Step 2:</a:t>
            </a:r>
            <a:r>
              <a:rPr lang="en" b="0" i="0" u="none" strike="noStrike" dirty="0">
                <a:solidFill>
                  <a:srgbClr val="000000"/>
                </a:solidFill>
                <a:effectLst/>
                <a:latin typeface="-webkit-standard"/>
              </a:rPr>
              <a:t> Adjusts sliders (sleep, anxiety, etc.)</a:t>
            </a:r>
          </a:p>
        </p:txBody>
      </p:sp>
      <p:sp>
        <p:nvSpPr>
          <p:cNvPr id="9" name="Прямоугольник 8">
            <a:extLst>
              <a:ext uri="{FF2B5EF4-FFF2-40B4-BE49-F238E27FC236}">
                <a16:creationId xmlns:a16="http://schemas.microsoft.com/office/drawing/2014/main" id="{446048C5-0022-3F9D-BA40-077FE36ED4B7}"/>
              </a:ext>
            </a:extLst>
          </p:cNvPr>
          <p:cNvSpPr/>
          <p:nvPr/>
        </p:nvSpPr>
        <p:spPr>
          <a:xfrm>
            <a:off x="10282331" y="4210313"/>
            <a:ext cx="3284375" cy="8397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b="1" i="0" u="none" strike="noStrike" dirty="0">
                <a:solidFill>
                  <a:srgbClr val="000000"/>
                </a:solidFill>
                <a:effectLst/>
              </a:rPr>
              <a:t>Step 3:</a:t>
            </a:r>
            <a:r>
              <a:rPr lang="en" b="0" i="0" u="none" strike="noStrike" dirty="0">
                <a:solidFill>
                  <a:srgbClr val="000000"/>
                </a:solidFill>
                <a:effectLst/>
                <a:latin typeface="-webkit-standard"/>
              </a:rPr>
              <a:t> Clicks </a:t>
            </a:r>
            <a:r>
              <a:rPr lang="en" b="0" i="1" u="none" strike="noStrike" dirty="0">
                <a:solidFill>
                  <a:srgbClr val="000000"/>
                </a:solidFill>
                <a:effectLst/>
              </a:rPr>
              <a:t>“Analyze My Stress”</a:t>
            </a:r>
          </a:p>
        </p:txBody>
      </p:sp>
      <p:sp>
        <p:nvSpPr>
          <p:cNvPr id="10" name="Прямоугольник 9">
            <a:extLst>
              <a:ext uri="{FF2B5EF4-FFF2-40B4-BE49-F238E27FC236}">
                <a16:creationId xmlns:a16="http://schemas.microsoft.com/office/drawing/2014/main" id="{872A6617-F81B-2673-33DF-04E1B66A279D}"/>
              </a:ext>
            </a:extLst>
          </p:cNvPr>
          <p:cNvSpPr/>
          <p:nvPr/>
        </p:nvSpPr>
        <p:spPr>
          <a:xfrm>
            <a:off x="10282330" y="5410304"/>
            <a:ext cx="3284375" cy="8397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b="1" i="0" u="none" strike="noStrike" dirty="0">
                <a:solidFill>
                  <a:srgbClr val="000000"/>
                </a:solidFill>
                <a:effectLst/>
              </a:rPr>
              <a:t>Step 4:</a:t>
            </a:r>
            <a:r>
              <a:rPr lang="en" b="0" i="0" u="none" strike="noStrike" dirty="0">
                <a:solidFill>
                  <a:srgbClr val="000000"/>
                </a:solidFill>
                <a:effectLst/>
                <a:latin typeface="-webkit-standard"/>
              </a:rPr>
              <a:t> Backend predicts stress level via ML model</a:t>
            </a:r>
          </a:p>
        </p:txBody>
      </p:sp>
      <p:sp>
        <p:nvSpPr>
          <p:cNvPr id="13" name="Стрелка вниз 12">
            <a:extLst>
              <a:ext uri="{FF2B5EF4-FFF2-40B4-BE49-F238E27FC236}">
                <a16:creationId xmlns:a16="http://schemas.microsoft.com/office/drawing/2014/main" id="{805FCC96-DF4F-D713-B971-263396ADC246}"/>
              </a:ext>
            </a:extLst>
          </p:cNvPr>
          <p:cNvSpPr/>
          <p:nvPr/>
        </p:nvSpPr>
        <p:spPr>
          <a:xfrm>
            <a:off x="11613333" y="2579202"/>
            <a:ext cx="765116" cy="4013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трелка вниз 13">
            <a:extLst>
              <a:ext uri="{FF2B5EF4-FFF2-40B4-BE49-F238E27FC236}">
                <a16:creationId xmlns:a16="http://schemas.microsoft.com/office/drawing/2014/main" id="{5DC7CC38-F166-7300-0C38-9D576BCD3ACC}"/>
              </a:ext>
            </a:extLst>
          </p:cNvPr>
          <p:cNvSpPr/>
          <p:nvPr/>
        </p:nvSpPr>
        <p:spPr>
          <a:xfrm>
            <a:off x="11541959" y="3758621"/>
            <a:ext cx="765116" cy="4013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трелка вниз 14">
            <a:extLst>
              <a:ext uri="{FF2B5EF4-FFF2-40B4-BE49-F238E27FC236}">
                <a16:creationId xmlns:a16="http://schemas.microsoft.com/office/drawing/2014/main" id="{AD617342-0024-38DE-176C-ABE27EE7F0C3}"/>
              </a:ext>
            </a:extLst>
          </p:cNvPr>
          <p:cNvSpPr/>
          <p:nvPr/>
        </p:nvSpPr>
        <p:spPr>
          <a:xfrm>
            <a:off x="11541959" y="5064986"/>
            <a:ext cx="765116" cy="4013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Стрелка вниз 15">
            <a:extLst>
              <a:ext uri="{FF2B5EF4-FFF2-40B4-BE49-F238E27FC236}">
                <a16:creationId xmlns:a16="http://schemas.microsoft.com/office/drawing/2014/main" id="{11D76F85-F1EF-1750-0B41-A34882D2D241}"/>
              </a:ext>
            </a:extLst>
          </p:cNvPr>
          <p:cNvSpPr/>
          <p:nvPr/>
        </p:nvSpPr>
        <p:spPr>
          <a:xfrm>
            <a:off x="11541959" y="6259227"/>
            <a:ext cx="765116" cy="4013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 name="Рисунок 17" descr="Изображение выглядит как текст, снимок экрана, Шрифт, дизайн&#10;&#10;Контент, сгенерированный ИИ, может содержать ошибки.">
            <a:extLst>
              <a:ext uri="{FF2B5EF4-FFF2-40B4-BE49-F238E27FC236}">
                <a16:creationId xmlns:a16="http://schemas.microsoft.com/office/drawing/2014/main" id="{C1EF1180-EBB1-C71C-A315-5D0FED92F514}"/>
              </a:ext>
            </a:extLst>
          </p:cNvPr>
          <p:cNvPicPr>
            <a:picLocks noChangeAspect="1"/>
          </p:cNvPicPr>
          <p:nvPr/>
        </p:nvPicPr>
        <p:blipFill>
          <a:blip r:embed="rId5"/>
          <a:stretch>
            <a:fillRect/>
          </a:stretch>
        </p:blipFill>
        <p:spPr>
          <a:xfrm>
            <a:off x="1063690" y="1283020"/>
            <a:ext cx="7772400" cy="5992461"/>
          </a:xfrm>
          <a:prstGeom prst="rect">
            <a:avLst/>
          </a:prstGeom>
        </p:spPr>
      </p:pic>
      <p:pic>
        <p:nvPicPr>
          <p:cNvPr id="19" name="Audio Recording 3 нояб. 2025 г., 00:00:31">
            <a:hlinkClick r:id="" action="ppaction://media"/>
            <a:extLst>
              <a:ext uri="{FF2B5EF4-FFF2-40B4-BE49-F238E27FC236}">
                <a16:creationId xmlns:a16="http://schemas.microsoft.com/office/drawing/2014/main" id="{51A29531-A547-22B1-EE0C-5999539CDD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928600" y="6869081"/>
            <a:ext cx="812800" cy="812800"/>
          </a:xfrm>
          <a:prstGeom prst="rect">
            <a:avLst/>
          </a:prstGeom>
        </p:spPr>
      </p:pic>
    </p:spTree>
    <p:extLst>
      <p:ext uri="{BB962C8B-B14F-4D97-AF65-F5344CB8AC3E}">
        <p14:creationId xmlns:p14="http://schemas.microsoft.com/office/powerpoint/2010/main" val="300400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4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Изображение выглядит как текст, снимок экрана, Шрифт&#10;&#10;Контент, сгенерированный ИИ, может содержать ошибки.">
            <a:extLst>
              <a:ext uri="{FF2B5EF4-FFF2-40B4-BE49-F238E27FC236}">
                <a16:creationId xmlns:a16="http://schemas.microsoft.com/office/drawing/2014/main" id="{90061283-D123-8256-FC5E-808BE1F6BA80}"/>
              </a:ext>
            </a:extLst>
          </p:cNvPr>
          <p:cNvPicPr>
            <a:picLocks noChangeAspect="1"/>
          </p:cNvPicPr>
          <p:nvPr/>
        </p:nvPicPr>
        <p:blipFill>
          <a:blip r:embed="rId4"/>
          <a:stretch>
            <a:fillRect/>
          </a:stretch>
        </p:blipFill>
        <p:spPr>
          <a:xfrm>
            <a:off x="537790" y="1008114"/>
            <a:ext cx="10158325" cy="6519093"/>
          </a:xfrm>
          <a:prstGeom prst="rect">
            <a:avLst/>
          </a:prstGeom>
        </p:spPr>
      </p:pic>
      <p:pic>
        <p:nvPicPr>
          <p:cNvPr id="3" name="Рисунок 2">
            <a:extLst>
              <a:ext uri="{FF2B5EF4-FFF2-40B4-BE49-F238E27FC236}">
                <a16:creationId xmlns:a16="http://schemas.microsoft.com/office/drawing/2014/main" id="{17C855FA-C6DB-2D42-9092-E51539E1C538}"/>
              </a:ext>
            </a:extLst>
          </p:cNvPr>
          <p:cNvPicPr>
            <a:picLocks noChangeAspect="1"/>
          </p:cNvPicPr>
          <p:nvPr/>
        </p:nvPicPr>
        <p:blipFill>
          <a:blip r:embed="rId5"/>
          <a:stretch>
            <a:fillRect/>
          </a:stretch>
        </p:blipFill>
        <p:spPr>
          <a:xfrm>
            <a:off x="11777472" y="7527207"/>
            <a:ext cx="2852928" cy="702393"/>
          </a:xfrm>
          <a:prstGeom prst="rect">
            <a:avLst/>
          </a:prstGeom>
        </p:spPr>
      </p:pic>
      <p:sp>
        <p:nvSpPr>
          <p:cNvPr id="4" name="Прямоугольник 3">
            <a:extLst>
              <a:ext uri="{FF2B5EF4-FFF2-40B4-BE49-F238E27FC236}">
                <a16:creationId xmlns:a16="http://schemas.microsoft.com/office/drawing/2014/main" id="{F97F4471-07C8-0946-35CF-329D5711976F}"/>
              </a:ext>
            </a:extLst>
          </p:cNvPr>
          <p:cNvSpPr/>
          <p:nvPr/>
        </p:nvSpPr>
        <p:spPr>
          <a:xfrm>
            <a:off x="11052304" y="2829588"/>
            <a:ext cx="3284375" cy="8397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b="1" i="0" u="none" strike="noStrike" dirty="0">
                <a:solidFill>
                  <a:srgbClr val="000000"/>
                </a:solidFill>
                <a:effectLst/>
              </a:rPr>
              <a:t>Step 5:</a:t>
            </a:r>
            <a:r>
              <a:rPr lang="en" b="0" i="0" u="none" strike="noStrike" dirty="0">
                <a:solidFill>
                  <a:srgbClr val="000000"/>
                </a:solidFill>
                <a:effectLst/>
                <a:latin typeface="-webkit-standard"/>
              </a:rPr>
              <a:t> Gemini AI provides advice</a:t>
            </a:r>
          </a:p>
        </p:txBody>
      </p:sp>
      <p:sp>
        <p:nvSpPr>
          <p:cNvPr id="5" name="Прямоугольник 4">
            <a:extLst>
              <a:ext uri="{FF2B5EF4-FFF2-40B4-BE49-F238E27FC236}">
                <a16:creationId xmlns:a16="http://schemas.microsoft.com/office/drawing/2014/main" id="{78C76726-CC1C-687A-E569-BEDD03B78C71}"/>
              </a:ext>
            </a:extLst>
          </p:cNvPr>
          <p:cNvSpPr/>
          <p:nvPr/>
        </p:nvSpPr>
        <p:spPr>
          <a:xfrm>
            <a:off x="11052303" y="4114800"/>
            <a:ext cx="3284375" cy="8397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b="1" i="0" u="none" strike="noStrike" dirty="0">
                <a:solidFill>
                  <a:srgbClr val="000000"/>
                </a:solidFill>
                <a:effectLst/>
              </a:rPr>
              <a:t>Step 6:</a:t>
            </a:r>
            <a:r>
              <a:rPr lang="en" b="0" i="0" u="none" strike="noStrike" dirty="0">
                <a:solidFill>
                  <a:srgbClr val="000000"/>
                </a:solidFill>
                <a:effectLst/>
                <a:latin typeface="-webkit-standard"/>
              </a:rPr>
              <a:t> Results shown instantly (diagnosis + recommendations)</a:t>
            </a:r>
            <a:endParaRPr lang="ru-RU" dirty="0"/>
          </a:p>
        </p:txBody>
      </p:sp>
      <p:sp>
        <p:nvSpPr>
          <p:cNvPr id="6" name="Стрелка вниз 5">
            <a:extLst>
              <a:ext uri="{FF2B5EF4-FFF2-40B4-BE49-F238E27FC236}">
                <a16:creationId xmlns:a16="http://schemas.microsoft.com/office/drawing/2014/main" id="{7FABF040-559D-4789-D678-F892D5D863B7}"/>
              </a:ext>
            </a:extLst>
          </p:cNvPr>
          <p:cNvSpPr/>
          <p:nvPr/>
        </p:nvSpPr>
        <p:spPr>
          <a:xfrm>
            <a:off x="12311934" y="3669343"/>
            <a:ext cx="765116" cy="44256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трелка вниз 6">
            <a:extLst>
              <a:ext uri="{FF2B5EF4-FFF2-40B4-BE49-F238E27FC236}">
                <a16:creationId xmlns:a16="http://schemas.microsoft.com/office/drawing/2014/main" id="{67595ADD-B6D1-0996-4349-42C6D38018A9}"/>
              </a:ext>
            </a:extLst>
          </p:cNvPr>
          <p:cNvSpPr/>
          <p:nvPr/>
        </p:nvSpPr>
        <p:spPr>
          <a:xfrm>
            <a:off x="12311932" y="2407618"/>
            <a:ext cx="765116" cy="4013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Audio Recording 2 нояб. 2025 г., 23:59:51">
            <a:hlinkClick r:id="" action="ppaction://media"/>
            <a:extLst>
              <a:ext uri="{FF2B5EF4-FFF2-40B4-BE49-F238E27FC236}">
                <a16:creationId xmlns:a16="http://schemas.microsoft.com/office/drawing/2014/main" id="{3B30FFD5-28AC-8D90-D5B6-E11A7E41B0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30393" y="5633453"/>
            <a:ext cx="812800" cy="812800"/>
          </a:xfrm>
          <a:prstGeom prst="rect">
            <a:avLst/>
          </a:prstGeom>
        </p:spPr>
      </p:pic>
    </p:spTree>
    <p:extLst>
      <p:ext uri="{BB962C8B-B14F-4D97-AF65-F5344CB8AC3E}">
        <p14:creationId xmlns:p14="http://schemas.microsoft.com/office/powerpoint/2010/main" val="24679499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0D3BC-5038-1639-B41A-577C77FCC6BF}"/>
            </a:ext>
          </a:extLst>
        </p:cNvPr>
        <p:cNvGrpSpPr/>
        <p:nvPr/>
      </p:nvGrpSpPr>
      <p:grpSpPr>
        <a:xfrm>
          <a:off x="0" y="0"/>
          <a:ext cx="0" cy="0"/>
          <a:chOff x="0" y="0"/>
          <a:chExt cx="0" cy="0"/>
        </a:xfrm>
      </p:grpSpPr>
      <p:pic>
        <p:nvPicPr>
          <p:cNvPr id="2" name="Рисунок 1">
            <a:extLst>
              <a:ext uri="{FF2B5EF4-FFF2-40B4-BE49-F238E27FC236}">
                <a16:creationId xmlns:a16="http://schemas.microsoft.com/office/drawing/2014/main" id="{B10AC9CF-CDFA-67C5-EB89-43605CF58454}"/>
              </a:ext>
            </a:extLst>
          </p:cNvPr>
          <p:cNvPicPr>
            <a:picLocks noChangeAspect="1"/>
          </p:cNvPicPr>
          <p:nvPr/>
        </p:nvPicPr>
        <p:blipFill>
          <a:blip r:embed="rId4"/>
          <a:stretch>
            <a:fillRect/>
          </a:stretch>
        </p:blipFill>
        <p:spPr>
          <a:xfrm>
            <a:off x="11777472" y="7527207"/>
            <a:ext cx="2852928" cy="702393"/>
          </a:xfrm>
          <a:prstGeom prst="rect">
            <a:avLst/>
          </a:prstGeom>
        </p:spPr>
      </p:pic>
      <p:sp>
        <p:nvSpPr>
          <p:cNvPr id="3" name="TextBox 2">
            <a:extLst>
              <a:ext uri="{FF2B5EF4-FFF2-40B4-BE49-F238E27FC236}">
                <a16:creationId xmlns:a16="http://schemas.microsoft.com/office/drawing/2014/main" id="{476FC02A-A9FB-E757-3F03-6EE1124E18BF}"/>
              </a:ext>
            </a:extLst>
          </p:cNvPr>
          <p:cNvSpPr txBox="1"/>
          <p:nvPr/>
        </p:nvSpPr>
        <p:spPr>
          <a:xfrm>
            <a:off x="1133855" y="858294"/>
            <a:ext cx="7315200" cy="400494"/>
          </a:xfrm>
          <a:prstGeom prst="rect">
            <a:avLst/>
          </a:prstGeom>
          <a:noFill/>
        </p:spPr>
        <p:txBody>
          <a:bodyPr wrap="square">
            <a:spAutoFit/>
          </a:bodyPr>
          <a:lstStyle/>
          <a:p>
            <a:pPr marL="0" indent="0" algn="l">
              <a:lnSpc>
                <a:spcPts val="1650"/>
              </a:lnSpc>
              <a:buNone/>
            </a:pPr>
            <a:r>
              <a:rPr lang="en-US" sz="4400" dirty="0">
                <a:latin typeface="Brygada 1918 Semi Bold" pitchFamily="34" charset="0"/>
                <a:ea typeface="Brygada 1918 Semi Bold" pitchFamily="34" charset="-122"/>
                <a:cs typeface="Brygada 1918 Semi Bold" pitchFamily="34" charset="-120"/>
              </a:rPr>
              <a:t>Python backend</a:t>
            </a:r>
          </a:p>
        </p:txBody>
      </p:sp>
      <p:graphicFrame>
        <p:nvGraphicFramePr>
          <p:cNvPr id="4" name="Таблица 3">
            <a:extLst>
              <a:ext uri="{FF2B5EF4-FFF2-40B4-BE49-F238E27FC236}">
                <a16:creationId xmlns:a16="http://schemas.microsoft.com/office/drawing/2014/main" id="{E3FB5BA6-44D2-0A65-4168-6460C3A271B8}"/>
              </a:ext>
            </a:extLst>
          </p:cNvPr>
          <p:cNvGraphicFramePr>
            <a:graphicFrameLocks noGrp="1"/>
          </p:cNvGraphicFramePr>
          <p:nvPr>
            <p:extLst>
              <p:ext uri="{D42A27DB-BD31-4B8C-83A1-F6EECF244321}">
                <p14:modId xmlns:p14="http://schemas.microsoft.com/office/powerpoint/2010/main" val="3112184638"/>
              </p:ext>
            </p:extLst>
          </p:nvPr>
        </p:nvGraphicFramePr>
        <p:xfrm>
          <a:off x="1133855" y="1518920"/>
          <a:ext cx="12373598" cy="5748155"/>
        </p:xfrm>
        <a:graphic>
          <a:graphicData uri="http://schemas.openxmlformats.org/drawingml/2006/table">
            <a:tbl>
              <a:tblPr firstRow="1" bandRow="1">
                <a:tableStyleId>{93296810-A885-4BE3-A3E7-6D5BEEA58F35}</a:tableStyleId>
              </a:tblPr>
              <a:tblGrid>
                <a:gridCol w="3630650">
                  <a:extLst>
                    <a:ext uri="{9D8B030D-6E8A-4147-A177-3AD203B41FA5}">
                      <a16:colId xmlns:a16="http://schemas.microsoft.com/office/drawing/2014/main" val="3522729383"/>
                    </a:ext>
                  </a:extLst>
                </a:gridCol>
                <a:gridCol w="8742948">
                  <a:extLst>
                    <a:ext uri="{9D8B030D-6E8A-4147-A177-3AD203B41FA5}">
                      <a16:colId xmlns:a16="http://schemas.microsoft.com/office/drawing/2014/main" val="3354280193"/>
                    </a:ext>
                  </a:extLst>
                </a:gridCol>
              </a:tblGrid>
              <a:tr h="821165">
                <a:tc>
                  <a:txBody>
                    <a:bodyPr/>
                    <a:lstStyle/>
                    <a:p>
                      <a:pPr algn="ctr"/>
                      <a:r>
                        <a:rPr lang="en" b="1" dirty="0"/>
                        <a:t>Component</a:t>
                      </a:r>
                      <a:endParaRPr lang="en" dirty="0"/>
                    </a:p>
                  </a:txBody>
                  <a:tcPr anchor="ctr"/>
                </a:tc>
                <a:tc>
                  <a:txBody>
                    <a:bodyPr/>
                    <a:lstStyle/>
                    <a:p>
                      <a:pPr algn="ctr"/>
                      <a:r>
                        <a:rPr lang="en" sz="1800" b="0" u="none" strike="noStrike" kern="1200" dirty="0">
                          <a:solidFill>
                            <a:schemeClr val="lt1"/>
                          </a:solidFill>
                          <a:effectLst/>
                        </a:rPr>
                        <a:t>Description</a:t>
                      </a:r>
                      <a:endParaRPr lang="ru-RU" dirty="0"/>
                    </a:p>
                  </a:txBody>
                  <a:tcPr anchor="ctr"/>
                </a:tc>
                <a:extLst>
                  <a:ext uri="{0D108BD9-81ED-4DB2-BD59-A6C34878D82A}">
                    <a16:rowId xmlns:a16="http://schemas.microsoft.com/office/drawing/2014/main" val="3506037086"/>
                  </a:ext>
                </a:extLst>
              </a:tr>
              <a:tr h="821165">
                <a:tc>
                  <a:txBody>
                    <a:bodyPr/>
                    <a:lstStyle/>
                    <a:p>
                      <a:pPr algn="ctr"/>
                      <a:r>
                        <a:rPr lang="en" b="0" dirty="0"/>
                        <a:t>Data Processing</a:t>
                      </a:r>
                    </a:p>
                  </a:txBody>
                  <a:tcPr anchor="ctr"/>
                </a:tc>
                <a:tc>
                  <a:txBody>
                    <a:bodyPr/>
                    <a:lstStyle/>
                    <a:p>
                      <a:pPr algn="ctr"/>
                      <a:r>
                        <a:rPr lang="en" sz="1800" b="0" u="none" strike="noStrike" kern="1200" dirty="0">
                          <a:solidFill>
                            <a:schemeClr val="dk1"/>
                          </a:solidFill>
                          <a:effectLst/>
                        </a:rPr>
                        <a:t>Receives input data from </a:t>
                      </a:r>
                      <a:r>
                        <a:rPr lang="en" sz="1800" b="0" u="none" strike="noStrike" kern="1200" dirty="0" err="1">
                          <a:solidFill>
                            <a:schemeClr val="dk1"/>
                          </a:solidFill>
                          <a:effectLst/>
                        </a:rPr>
                        <a:t>Streamlit</a:t>
                      </a:r>
                      <a:r>
                        <a:rPr lang="en" sz="1800" b="0" u="none" strike="noStrike" kern="1200" dirty="0">
                          <a:solidFill>
                            <a:schemeClr val="dk1"/>
                          </a:solidFill>
                          <a:effectLst/>
                        </a:rPr>
                        <a:t> (all slider values), checks for validity, and normalizes them on a 0–10 scale.</a:t>
                      </a:r>
                      <a:endParaRPr lang="ru-RU" dirty="0"/>
                    </a:p>
                  </a:txBody>
                  <a:tcPr/>
                </a:tc>
                <a:extLst>
                  <a:ext uri="{0D108BD9-81ED-4DB2-BD59-A6C34878D82A}">
                    <a16:rowId xmlns:a16="http://schemas.microsoft.com/office/drawing/2014/main" val="4117401337"/>
                  </a:ext>
                </a:extLst>
              </a:tr>
              <a:tr h="821165">
                <a:tc>
                  <a:txBody>
                    <a:bodyPr/>
                    <a:lstStyle/>
                    <a:p>
                      <a:pPr algn="ctr"/>
                      <a:r>
                        <a:rPr lang="en" sz="1800" b="0" u="none" strike="noStrike" kern="1200" dirty="0">
                          <a:solidFill>
                            <a:schemeClr val="dk1"/>
                          </a:solidFill>
                          <a:effectLst/>
                        </a:rPr>
                        <a:t>ML Model Integration</a:t>
                      </a:r>
                      <a:endParaRPr lang="ru-RU" dirty="0"/>
                    </a:p>
                  </a:txBody>
                  <a:tcPr/>
                </a:tc>
                <a:tc>
                  <a:txBody>
                    <a:bodyPr/>
                    <a:lstStyle/>
                    <a:p>
                      <a:pPr algn="ctr"/>
                      <a:r>
                        <a:rPr lang="en" sz="1800" b="0" u="none" strike="noStrike" kern="1200" dirty="0">
                          <a:solidFill>
                            <a:schemeClr val="dk1"/>
                          </a:solidFill>
                          <a:effectLst/>
                        </a:rPr>
                        <a:t>Sends processed data to the trained </a:t>
                      </a:r>
                      <a:r>
                        <a:rPr lang="en" sz="1800" b="1" u="none" strike="noStrike" kern="1200" dirty="0" err="1">
                          <a:solidFill>
                            <a:schemeClr val="dk1"/>
                          </a:solidFill>
                          <a:effectLst/>
                        </a:rPr>
                        <a:t>XGBoost</a:t>
                      </a:r>
                      <a:r>
                        <a:rPr lang="en" sz="1800" b="0" u="none" strike="noStrike" kern="1200" dirty="0">
                          <a:solidFill>
                            <a:schemeClr val="dk1"/>
                          </a:solidFill>
                          <a:effectLst/>
                        </a:rPr>
                        <a:t> model (via </a:t>
                      </a:r>
                      <a:r>
                        <a:rPr lang="en" sz="1800" b="1" u="none" strike="noStrike" kern="1200" dirty="0">
                          <a:solidFill>
                            <a:schemeClr val="dk1"/>
                          </a:solidFill>
                          <a:effectLst/>
                        </a:rPr>
                        <a:t>H2O </a:t>
                      </a:r>
                      <a:r>
                        <a:rPr lang="en" sz="1800" b="1" u="none" strike="noStrike" kern="1200" dirty="0" err="1">
                          <a:solidFill>
                            <a:schemeClr val="dk1"/>
                          </a:solidFill>
                          <a:effectLst/>
                        </a:rPr>
                        <a:t>AutoML</a:t>
                      </a:r>
                      <a:r>
                        <a:rPr lang="en" sz="1800" b="0" u="none" strike="noStrike" kern="1200" dirty="0">
                          <a:solidFill>
                            <a:schemeClr val="dk1"/>
                          </a:solidFill>
                          <a:effectLst/>
                        </a:rPr>
                        <a:t>) and retrieves the predicted stress level (0 – Low, 1 – Medium, 2 – High).</a:t>
                      </a:r>
                      <a:endParaRPr lang="ru-RU" dirty="0"/>
                    </a:p>
                  </a:txBody>
                  <a:tcPr/>
                </a:tc>
                <a:extLst>
                  <a:ext uri="{0D108BD9-81ED-4DB2-BD59-A6C34878D82A}">
                    <a16:rowId xmlns:a16="http://schemas.microsoft.com/office/drawing/2014/main" val="2063732662"/>
                  </a:ext>
                </a:extLst>
              </a:tr>
              <a:tr h="821165">
                <a:tc>
                  <a:txBody>
                    <a:bodyPr/>
                    <a:lstStyle/>
                    <a:p>
                      <a:pPr algn="ctr"/>
                      <a:r>
                        <a:rPr lang="en" sz="1800" b="0" u="none" strike="noStrike" kern="1200" dirty="0">
                          <a:solidFill>
                            <a:schemeClr val="dk1"/>
                          </a:solidFill>
                          <a:effectLst/>
                        </a:rPr>
                        <a:t>Interpretability Layer</a:t>
                      </a:r>
                      <a:endParaRPr lang="ru-RU" dirty="0"/>
                    </a:p>
                  </a:txBody>
                  <a:tcPr/>
                </a:tc>
                <a:tc>
                  <a:txBody>
                    <a:bodyPr/>
                    <a:lstStyle/>
                    <a:p>
                      <a:pPr algn="ctr"/>
                      <a:r>
                        <a:rPr lang="en" sz="1800" b="0" u="none" strike="noStrike" kern="1200" dirty="0">
                          <a:solidFill>
                            <a:schemeClr val="dk1"/>
                          </a:solidFill>
                          <a:effectLst/>
                        </a:rPr>
                        <a:t>Identifies the top 3–5 most influential features (from feature importance) that contributed to the prediction.</a:t>
                      </a:r>
                      <a:endParaRPr lang="ru-RU" dirty="0"/>
                    </a:p>
                  </a:txBody>
                  <a:tcPr/>
                </a:tc>
                <a:extLst>
                  <a:ext uri="{0D108BD9-81ED-4DB2-BD59-A6C34878D82A}">
                    <a16:rowId xmlns:a16="http://schemas.microsoft.com/office/drawing/2014/main" val="1897277180"/>
                  </a:ext>
                </a:extLst>
              </a:tr>
              <a:tr h="821165">
                <a:tc>
                  <a:txBody>
                    <a:bodyPr/>
                    <a:lstStyle/>
                    <a:p>
                      <a:pPr algn="ctr"/>
                      <a:r>
                        <a:rPr lang="en" sz="1800" b="0" u="none" strike="noStrike" kern="1200" dirty="0">
                          <a:solidFill>
                            <a:schemeClr val="dk1"/>
                          </a:solidFill>
                          <a:effectLst/>
                        </a:rPr>
                        <a:t>Generative AI Connector</a:t>
                      </a:r>
                      <a:endParaRPr lang="ru-RU" dirty="0"/>
                    </a:p>
                  </a:txBody>
                  <a:tcPr/>
                </a:tc>
                <a:tc>
                  <a:txBody>
                    <a:bodyPr/>
                    <a:lstStyle/>
                    <a:p>
                      <a:pPr algn="ctr"/>
                      <a:r>
                        <a:rPr lang="en" sz="1800" b="0" u="none" strike="noStrike" kern="1200" dirty="0">
                          <a:solidFill>
                            <a:schemeClr val="dk1"/>
                          </a:solidFill>
                          <a:effectLst/>
                        </a:rPr>
                        <a:t>Builds a structured prompt using the ML results and key factors → sends it to </a:t>
                      </a:r>
                      <a:r>
                        <a:rPr lang="en" sz="1800" b="1" u="none" strike="noStrike" kern="1200" dirty="0">
                          <a:solidFill>
                            <a:schemeClr val="dk1"/>
                          </a:solidFill>
                          <a:effectLst/>
                        </a:rPr>
                        <a:t>Gemini 2.5 Pro API</a:t>
                      </a:r>
                      <a:r>
                        <a:rPr lang="en" sz="1800" b="0" u="none" strike="noStrike" kern="1200" dirty="0">
                          <a:solidFill>
                            <a:schemeClr val="dk1"/>
                          </a:solidFill>
                          <a:effectLst/>
                        </a:rPr>
                        <a:t> → receives personalized, empathetic advice</a:t>
                      </a:r>
                      <a:endParaRPr lang="ru-RU" dirty="0"/>
                    </a:p>
                  </a:txBody>
                  <a:tcPr/>
                </a:tc>
                <a:extLst>
                  <a:ext uri="{0D108BD9-81ED-4DB2-BD59-A6C34878D82A}">
                    <a16:rowId xmlns:a16="http://schemas.microsoft.com/office/drawing/2014/main" val="1403250659"/>
                  </a:ext>
                </a:extLst>
              </a:tr>
              <a:tr h="821165">
                <a:tc>
                  <a:txBody>
                    <a:bodyPr/>
                    <a:lstStyle/>
                    <a:p>
                      <a:pPr algn="ctr"/>
                      <a:r>
                        <a:rPr lang="en" sz="1800" b="0" u="none" strike="noStrike" kern="1200" dirty="0">
                          <a:solidFill>
                            <a:schemeClr val="dk1"/>
                          </a:solidFill>
                          <a:effectLst/>
                        </a:rPr>
                        <a:t>Security Layer</a:t>
                      </a:r>
                      <a:endParaRPr lang="ru-RU" dirty="0"/>
                    </a:p>
                  </a:txBody>
                  <a:tcPr/>
                </a:tc>
                <a:tc>
                  <a:txBody>
                    <a:bodyPr/>
                    <a:lstStyle/>
                    <a:p>
                      <a:pPr algn="ctr"/>
                      <a:r>
                        <a:rPr lang="en" sz="1800" b="0" u="none" strike="noStrike" kern="1200" dirty="0">
                          <a:solidFill>
                            <a:schemeClr val="dk1"/>
                          </a:solidFill>
                          <a:effectLst/>
                        </a:rPr>
                        <a:t>Uses a </a:t>
                      </a:r>
                      <a:r>
                        <a:rPr lang="en" sz="1800" b="1" u="none" strike="noStrike" kern="1200" dirty="0">
                          <a:solidFill>
                            <a:schemeClr val="dk1"/>
                          </a:solidFill>
                          <a:effectLst/>
                        </a:rPr>
                        <a:t>.env</a:t>
                      </a:r>
                      <a:r>
                        <a:rPr lang="en" sz="1800" b="0" u="none" strike="noStrike" kern="1200" dirty="0">
                          <a:solidFill>
                            <a:schemeClr val="dk1"/>
                          </a:solidFill>
                          <a:effectLst/>
                        </a:rPr>
                        <a:t> file and the </a:t>
                      </a:r>
                      <a:r>
                        <a:rPr lang="en" sz="1800" b="1" u="none" strike="noStrike" kern="1200" dirty="0">
                          <a:solidFill>
                            <a:schemeClr val="dk1"/>
                          </a:solidFill>
                          <a:effectLst/>
                        </a:rPr>
                        <a:t>python-</a:t>
                      </a:r>
                      <a:r>
                        <a:rPr lang="en" sz="1800" b="1" u="none" strike="noStrike" kern="1200" dirty="0" err="1">
                          <a:solidFill>
                            <a:schemeClr val="dk1"/>
                          </a:solidFill>
                          <a:effectLst/>
                        </a:rPr>
                        <a:t>dotenv</a:t>
                      </a:r>
                      <a:r>
                        <a:rPr lang="en" sz="1800" b="0" u="none" strike="noStrike" kern="1200" dirty="0">
                          <a:solidFill>
                            <a:schemeClr val="dk1"/>
                          </a:solidFill>
                          <a:effectLst/>
                        </a:rPr>
                        <a:t> library to securely manage and protect API keys.</a:t>
                      </a:r>
                      <a:endParaRPr lang="ru-RU" dirty="0"/>
                    </a:p>
                  </a:txBody>
                  <a:tcPr/>
                </a:tc>
                <a:extLst>
                  <a:ext uri="{0D108BD9-81ED-4DB2-BD59-A6C34878D82A}">
                    <a16:rowId xmlns:a16="http://schemas.microsoft.com/office/drawing/2014/main" val="242303813"/>
                  </a:ext>
                </a:extLst>
              </a:tr>
              <a:tr h="821165">
                <a:tc>
                  <a:txBody>
                    <a:bodyPr/>
                    <a:lstStyle/>
                    <a:p>
                      <a:pPr algn="ctr"/>
                      <a:r>
                        <a:rPr lang="en" sz="1800" b="0" u="none" strike="noStrike" kern="1200" dirty="0">
                          <a:solidFill>
                            <a:schemeClr val="dk1"/>
                          </a:solidFill>
                          <a:effectLst/>
                        </a:rPr>
                        <a:t>Response Builder</a:t>
                      </a:r>
                      <a:endParaRPr lang="ru-RU" dirty="0"/>
                    </a:p>
                  </a:txBody>
                  <a:tcPr/>
                </a:tc>
                <a:tc>
                  <a:txBody>
                    <a:bodyPr/>
                    <a:lstStyle/>
                    <a:p>
                      <a:pPr algn="ctr"/>
                      <a:r>
                        <a:rPr lang="en" sz="1800" b="0" u="none" strike="noStrike" kern="1200" dirty="0">
                          <a:solidFill>
                            <a:schemeClr val="dk1"/>
                          </a:solidFill>
                          <a:effectLst/>
                        </a:rPr>
                        <a:t>Combines the ML prediction and AI-generated advice, and returns the final output to the </a:t>
                      </a:r>
                      <a:r>
                        <a:rPr lang="en" sz="1800" b="1" u="none" strike="noStrike" kern="1200" dirty="0" err="1">
                          <a:solidFill>
                            <a:schemeClr val="dk1"/>
                          </a:solidFill>
                          <a:effectLst/>
                        </a:rPr>
                        <a:t>Streamlit</a:t>
                      </a:r>
                      <a:r>
                        <a:rPr lang="en" sz="1800" b="0" u="none" strike="noStrike" kern="1200" dirty="0">
                          <a:solidFill>
                            <a:schemeClr val="dk1"/>
                          </a:solidFill>
                          <a:effectLst/>
                        </a:rPr>
                        <a:t> interface for display.</a:t>
                      </a:r>
                      <a:endParaRPr lang="ru-RU" dirty="0"/>
                    </a:p>
                  </a:txBody>
                  <a:tcPr/>
                </a:tc>
                <a:extLst>
                  <a:ext uri="{0D108BD9-81ED-4DB2-BD59-A6C34878D82A}">
                    <a16:rowId xmlns:a16="http://schemas.microsoft.com/office/drawing/2014/main" val="3916367425"/>
                  </a:ext>
                </a:extLst>
              </a:tr>
            </a:tbl>
          </a:graphicData>
        </a:graphic>
      </p:graphicFrame>
      <p:pic>
        <p:nvPicPr>
          <p:cNvPr id="5" name="Audio Recording 2 нояб. 2025 г., 23:59:16">
            <a:hlinkClick r:id="" action="ppaction://media"/>
            <a:extLst>
              <a:ext uri="{FF2B5EF4-FFF2-40B4-BE49-F238E27FC236}">
                <a16:creationId xmlns:a16="http://schemas.microsoft.com/office/drawing/2014/main" id="{28154ADB-0B9E-7D9F-66EE-30D986AF52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1072" y="6860675"/>
            <a:ext cx="812800" cy="812800"/>
          </a:xfrm>
          <a:prstGeom prst="rect">
            <a:avLst/>
          </a:prstGeom>
        </p:spPr>
      </p:pic>
    </p:spTree>
    <p:extLst>
      <p:ext uri="{BB962C8B-B14F-4D97-AF65-F5344CB8AC3E}">
        <p14:creationId xmlns:p14="http://schemas.microsoft.com/office/powerpoint/2010/main" val="34880766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748988-52B9-61DF-E06D-0EC8D110CE71}"/>
              </a:ext>
            </a:extLst>
          </p:cNvPr>
          <p:cNvSpPr txBox="1"/>
          <p:nvPr/>
        </p:nvSpPr>
        <p:spPr>
          <a:xfrm>
            <a:off x="4624086" y="-23149"/>
            <a:ext cx="13137266"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ML Prediction</a:t>
            </a:r>
          </a:p>
        </p:txBody>
      </p:sp>
      <p:sp>
        <p:nvSpPr>
          <p:cNvPr id="6" name="TextBox 5">
            <a:extLst>
              <a:ext uri="{FF2B5EF4-FFF2-40B4-BE49-F238E27FC236}">
                <a16:creationId xmlns:a16="http://schemas.microsoft.com/office/drawing/2014/main" id="{11C48414-BCF1-3C5D-F8BD-A0B24CEB3626}"/>
              </a:ext>
            </a:extLst>
          </p:cNvPr>
          <p:cNvSpPr txBox="1"/>
          <p:nvPr/>
        </p:nvSpPr>
        <p:spPr>
          <a:xfrm>
            <a:off x="8576840" y="866695"/>
            <a:ext cx="6053560" cy="2308324"/>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Performance Metrics</a:t>
            </a:r>
          </a:p>
          <a:p>
            <a:r>
              <a:rPr lang="en-US" sz="2400" b="1" dirty="0">
                <a:latin typeface="Times New Roman" panose="02020603050405020304" pitchFamily="18" charset="0"/>
                <a:cs typeface="Times New Roman" panose="02020603050405020304" pitchFamily="18" charset="0"/>
              </a:rPr>
              <a:t>Accuracy:</a:t>
            </a:r>
            <a:r>
              <a:rPr lang="en-US" sz="2400" dirty="0">
                <a:latin typeface="Times New Roman" panose="02020603050405020304" pitchFamily="18" charset="0"/>
                <a:cs typeface="Times New Roman" panose="02020603050405020304" pitchFamily="18" charset="0"/>
              </a:rPr>
              <a:t> 87.88% (exceeds 80% target)</a:t>
            </a:r>
          </a:p>
          <a:p>
            <a:r>
              <a:rPr lang="en-US" sz="2400" b="1" dirty="0">
                <a:latin typeface="Times New Roman" panose="02020603050405020304" pitchFamily="18" charset="0"/>
                <a:cs typeface="Times New Roman" panose="02020603050405020304" pitchFamily="18" charset="0"/>
              </a:rPr>
              <a:t>Prediction Classes:</a:t>
            </a:r>
            <a:r>
              <a:rPr lang="en-US" sz="2400" dirty="0">
                <a:latin typeface="Times New Roman" panose="02020603050405020304" pitchFamily="18" charset="0"/>
                <a:cs typeface="Times New Roman" panose="02020603050405020304" pitchFamily="18" charset="0"/>
              </a:rPr>
              <a:t> 0 (Low), 1 (Medium), 2 (High) stress levels</a:t>
            </a:r>
          </a:p>
          <a:p>
            <a:r>
              <a:rPr lang="en-US" sz="2400" b="1" dirty="0">
                <a:latin typeface="Times New Roman" panose="02020603050405020304" pitchFamily="18" charset="0"/>
                <a:cs typeface="Times New Roman" panose="02020603050405020304" pitchFamily="18" charset="0"/>
              </a:rPr>
              <a:t>Inference Time:</a:t>
            </a:r>
            <a:r>
              <a:rPr lang="en-US" sz="2400" dirty="0">
                <a:latin typeface="Times New Roman" panose="02020603050405020304" pitchFamily="18" charset="0"/>
                <a:cs typeface="Times New Roman" panose="02020603050405020304" pitchFamily="18" charset="0"/>
              </a:rPr>
              <a:t> &lt; 1 second for real-time assessment</a:t>
            </a:r>
          </a:p>
        </p:txBody>
      </p:sp>
      <p:pic>
        <p:nvPicPr>
          <p:cNvPr id="10" name="Рисунок 9">
            <a:extLst>
              <a:ext uri="{FF2B5EF4-FFF2-40B4-BE49-F238E27FC236}">
                <a16:creationId xmlns:a16="http://schemas.microsoft.com/office/drawing/2014/main" id="{901B3F75-D3B9-61CA-F2F6-78008FE00226}"/>
              </a:ext>
            </a:extLst>
          </p:cNvPr>
          <p:cNvPicPr>
            <a:picLocks noChangeAspect="1"/>
          </p:cNvPicPr>
          <p:nvPr/>
        </p:nvPicPr>
        <p:blipFill>
          <a:blip r:embed="rId2"/>
          <a:stretch>
            <a:fillRect/>
          </a:stretch>
        </p:blipFill>
        <p:spPr>
          <a:xfrm>
            <a:off x="8576840" y="3833938"/>
            <a:ext cx="6053560" cy="2917479"/>
          </a:xfrm>
          <a:prstGeom prst="rect">
            <a:avLst/>
          </a:prstGeom>
        </p:spPr>
      </p:pic>
      <p:sp>
        <p:nvSpPr>
          <p:cNvPr id="12" name="TextBox 11">
            <a:extLst>
              <a:ext uri="{FF2B5EF4-FFF2-40B4-BE49-F238E27FC236}">
                <a16:creationId xmlns:a16="http://schemas.microsoft.com/office/drawing/2014/main" id="{5CBBDA86-75C6-A41A-78C8-F41EFEE81A8C}"/>
              </a:ext>
            </a:extLst>
          </p:cNvPr>
          <p:cNvSpPr txBox="1"/>
          <p:nvPr/>
        </p:nvSpPr>
        <p:spPr>
          <a:xfrm>
            <a:off x="122651" y="917979"/>
            <a:ext cx="8454189" cy="6524863"/>
          </a:xfrm>
          <a:prstGeom prst="rect">
            <a:avLst/>
          </a:prstGeom>
          <a:noFill/>
        </p:spPr>
        <p:txBody>
          <a:bodyPr wrap="square">
            <a:spAutoFit/>
          </a:bodyPr>
          <a:lstStyle/>
          <a:p>
            <a:pPr>
              <a:spcAft>
                <a:spcPts val="1200"/>
              </a:spcAft>
            </a:pPr>
            <a:r>
              <a:rPr lang="en-US" sz="2400" dirty="0">
                <a:solidFill>
                  <a:srgbClr val="0F1115"/>
                </a:solidFill>
                <a:latin typeface="Times New Roman" panose="02020603050405020304" pitchFamily="18" charset="0"/>
                <a:cs typeface="Times New Roman" panose="02020603050405020304" pitchFamily="18" charset="0"/>
              </a:rPr>
              <a:t>Our ML system predicts stress with 87.88% accuracy and provides explainable results. The top 5 factors serve as context for generative AI, creating a pipeline from data to diagnosis to personalized recommendations. This represents a fundamentally new level of ML and AI integration: instead of a "black box" - a transparent system; instead of generic advice - targeted recommendations; instead of separate tools - a unified workflow. Practical value: when sleep quality is poor and career anxiety is high, AI suggests sleep techniques; when facing issues with teachers and self-esteem - communication exercises; under high workload and isolation - time management strategies. We've created a closed-loop data-driven support system: Data → Diagnosis → Causes → Action.</a:t>
            </a:r>
            <a:endParaRPr lang="ru-RU" sz="2400" dirty="0">
              <a:solidFill>
                <a:srgbClr val="0F1115"/>
              </a:solidFill>
              <a:latin typeface="Times New Roman" panose="02020603050405020304" pitchFamily="18" charset="0"/>
              <a:cs typeface="Times New Roman" panose="02020603050405020304" pitchFamily="18" charset="0"/>
            </a:endParaRPr>
          </a:p>
          <a:p>
            <a:pPr>
              <a:spcAft>
                <a:spcPts val="1200"/>
              </a:spcAft>
            </a:pPr>
            <a:r>
              <a:rPr lang="en-US" sz="2400" dirty="0">
                <a:solidFill>
                  <a:srgbClr val="0F1115"/>
                </a:solidFill>
                <a:latin typeface="Times New Roman" panose="02020603050405020304" pitchFamily="18" charset="0"/>
                <a:cs typeface="Times New Roman" panose="02020603050405020304" pitchFamily="18" charset="0"/>
              </a:rPr>
              <a:t>All in all, we transform raw data into actionable support, providing not just state assessment but a clear improvement path through the combination of ML precision and AI flexibility. The result: a system that not only diagnoses problems but also helps solve them.</a:t>
            </a:r>
            <a:endParaRPr lang="ru-RU" sz="2400" i="0" dirty="0">
              <a:solidFill>
                <a:srgbClr val="0F1115"/>
              </a:solidFill>
              <a:effectLst/>
              <a:latin typeface="Times New Roman" panose="02020603050405020304" pitchFamily="18" charset="0"/>
              <a:cs typeface="Times New Roman" panose="02020603050405020304" pitchFamily="18" charset="0"/>
            </a:endParaRPr>
          </a:p>
        </p:txBody>
      </p:sp>
      <p:pic>
        <p:nvPicPr>
          <p:cNvPr id="16" name="Рисунок 15">
            <a:extLst>
              <a:ext uri="{FF2B5EF4-FFF2-40B4-BE49-F238E27FC236}">
                <a16:creationId xmlns:a16="http://schemas.microsoft.com/office/drawing/2014/main" id="{EECA6D41-B554-A8C1-C931-57C7676324C9}"/>
              </a:ext>
            </a:extLst>
          </p:cNvPr>
          <p:cNvPicPr>
            <a:picLocks noChangeAspect="1"/>
          </p:cNvPicPr>
          <p:nvPr/>
        </p:nvPicPr>
        <p:blipFill>
          <a:blip r:embed="rId3"/>
          <a:stretch>
            <a:fillRect/>
          </a:stretch>
        </p:blipFill>
        <p:spPr>
          <a:xfrm>
            <a:off x="12039238" y="7410336"/>
            <a:ext cx="2591162" cy="819264"/>
          </a:xfrm>
          <a:prstGeom prst="rect">
            <a:avLst/>
          </a:prstGeom>
        </p:spPr>
      </p:pic>
    </p:spTree>
    <p:extLst>
      <p:ext uri="{BB962C8B-B14F-4D97-AF65-F5344CB8AC3E}">
        <p14:creationId xmlns:p14="http://schemas.microsoft.com/office/powerpoint/2010/main" val="304625929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DD13FD-63EB-773D-AB8B-A8F2681BD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49968"/>
            <a:ext cx="6614288" cy="36379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7D51F6-BB5C-A315-56F0-262695660AF3}"/>
              </a:ext>
            </a:extLst>
          </p:cNvPr>
          <p:cNvSpPr txBox="1"/>
          <p:nvPr/>
        </p:nvSpPr>
        <p:spPr>
          <a:xfrm>
            <a:off x="-2" y="3771458"/>
            <a:ext cx="6921663" cy="1477328"/>
          </a:xfrm>
          <a:prstGeom prst="rect">
            <a:avLst/>
          </a:prstGeom>
          <a:noFill/>
        </p:spPr>
        <p:txBody>
          <a:bodyPr wrap="square">
            <a:spAutoFit/>
          </a:bodyPr>
          <a:lstStyle/>
          <a:p>
            <a:r>
              <a:rPr lang="en-US" b="0" dirty="0">
                <a:solidFill>
                  <a:srgbClr val="0F1115"/>
                </a:solidFill>
                <a:effectLst/>
                <a:latin typeface="Times New Roman" panose="02020603050405020304" pitchFamily="18" charset="0"/>
                <a:cs typeface="Times New Roman" panose="02020603050405020304" pitchFamily="18" charset="0"/>
              </a:rPr>
              <a:t>This is the feature importance analysis from our </a:t>
            </a:r>
            <a:r>
              <a:rPr lang="en-US" b="0" dirty="0" err="1">
                <a:solidFill>
                  <a:srgbClr val="0F1115"/>
                </a:solidFill>
                <a:effectLst/>
                <a:latin typeface="Times New Roman" panose="02020603050405020304" pitchFamily="18" charset="0"/>
                <a:cs typeface="Times New Roman" panose="02020603050405020304" pitchFamily="18" charset="0"/>
              </a:rPr>
              <a:t>XGBoost</a:t>
            </a:r>
            <a:r>
              <a:rPr lang="en-US" b="0" dirty="0">
                <a:solidFill>
                  <a:srgbClr val="0F1115"/>
                </a:solidFill>
                <a:effectLst/>
                <a:latin typeface="Times New Roman" panose="02020603050405020304" pitchFamily="18" charset="0"/>
                <a:cs typeface="Times New Roman" panose="02020603050405020304" pitchFamily="18" charset="0"/>
              </a:rPr>
              <a:t> model. We can see that sleep quality is the absolute leader with 24.6% importance, confirming our initial hypotheses. Interestingly, academic performance ranks only 6th – a crucial insight showing that psychosocial factors often outweigh purely academic ones in predicting student stress</a:t>
            </a:r>
            <a:endParaRPr lang="ru-RU" dirty="0">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53F19DF6-BEE9-A879-66AF-23B9442CD2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4034" y="263866"/>
            <a:ext cx="7090700" cy="31966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D670BD-1270-AA78-DC0A-6A83EE227392}"/>
              </a:ext>
            </a:extLst>
          </p:cNvPr>
          <p:cNvSpPr txBox="1"/>
          <p:nvPr/>
        </p:nvSpPr>
        <p:spPr>
          <a:xfrm>
            <a:off x="7315200" y="3460493"/>
            <a:ext cx="7315200" cy="1477328"/>
          </a:xfrm>
          <a:prstGeom prst="rect">
            <a:avLst/>
          </a:prstGeom>
          <a:noFill/>
        </p:spPr>
        <p:txBody>
          <a:bodyPr wrap="square">
            <a:spAutoFit/>
          </a:bodyPr>
          <a:lstStyle/>
          <a:p>
            <a:br>
              <a:rPr lang="en-US" dirty="0">
                <a:latin typeface="Times New Roman" panose="02020603050405020304" pitchFamily="18" charset="0"/>
                <a:cs typeface="Times New Roman" panose="02020603050405020304" pitchFamily="18" charset="0"/>
              </a:rPr>
            </a:br>
            <a:r>
              <a:rPr lang="en-US" b="0" dirty="0">
                <a:solidFill>
                  <a:srgbClr val="0F1115"/>
                </a:solidFill>
                <a:effectLst/>
                <a:latin typeface="Times New Roman" panose="02020603050405020304" pitchFamily="18" charset="0"/>
                <a:cs typeface="Times New Roman" panose="02020603050405020304" pitchFamily="18" charset="0"/>
              </a:rPr>
              <a:t>Our ML engine runs on a stable H2O cluster, version 3.46. The cluster has been running flawlessly for over 17 minutes, utilizing 2 CPU cores and 3GB of memory. This demonstrates the reliability and efficiency of our infrastructure for production deployment.</a:t>
            </a:r>
            <a:endParaRPr lang="ru-RU"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4F8BCF15-33FF-6570-C209-623B9F55F4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59" y="5455667"/>
            <a:ext cx="7328059" cy="27239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D8E2750-7DF8-0FD1-42B4-6875053D3439}"/>
              </a:ext>
            </a:extLst>
          </p:cNvPr>
          <p:cNvSpPr txBox="1"/>
          <p:nvPr/>
        </p:nvSpPr>
        <p:spPr>
          <a:xfrm>
            <a:off x="7430946" y="6217484"/>
            <a:ext cx="6453528" cy="1200329"/>
          </a:xfrm>
          <a:prstGeom prst="rect">
            <a:avLst/>
          </a:prstGeom>
          <a:noFill/>
        </p:spPr>
        <p:txBody>
          <a:bodyPr wrap="square">
            <a:spAutoFit/>
          </a:bodyPr>
          <a:lstStyle/>
          <a:p>
            <a:r>
              <a:rPr lang="en-US" b="0" dirty="0">
                <a:solidFill>
                  <a:srgbClr val="0F1115"/>
                </a:solidFill>
                <a:effectLst/>
                <a:latin typeface="Times New Roman" panose="02020603050405020304" pitchFamily="18" charset="0"/>
                <a:cs typeface="Times New Roman" panose="02020603050405020304" pitchFamily="18" charset="0"/>
              </a:rPr>
              <a:t>The connection process to the H2O server takes less than 2 seconds. The cluster operates in the Moscow </a:t>
            </a:r>
            <a:r>
              <a:rPr lang="en-US" b="0" dirty="0" err="1">
                <a:solidFill>
                  <a:srgbClr val="0F1115"/>
                </a:solidFill>
                <a:effectLst/>
                <a:latin typeface="Times New Roman" panose="02020603050405020304" pitchFamily="18" charset="0"/>
                <a:cs typeface="Times New Roman" panose="02020603050405020304" pitchFamily="18" charset="0"/>
              </a:rPr>
              <a:t>timezone</a:t>
            </a:r>
            <a:r>
              <a:rPr lang="en-US" b="0" dirty="0">
                <a:solidFill>
                  <a:srgbClr val="0F1115"/>
                </a:solidFill>
                <a:effectLst/>
                <a:latin typeface="Times New Roman" panose="02020603050405020304" pitchFamily="18" charset="0"/>
                <a:cs typeface="Times New Roman" panose="02020603050405020304" pitchFamily="18" charset="0"/>
              </a:rPr>
              <a:t> and is ready to handle requests. This confirms that our system provides fast response times for end-users</a:t>
            </a:r>
            <a:endParaRPr lang="ru-RU" dirty="0">
              <a:latin typeface="Times New Roman" panose="02020603050405020304" pitchFamily="18" charset="0"/>
              <a:cs typeface="Times New Roman" panose="02020603050405020304" pitchFamily="18" charset="0"/>
            </a:endParaRPr>
          </a:p>
        </p:txBody>
      </p:sp>
      <p:pic>
        <p:nvPicPr>
          <p:cNvPr id="14" name="Рисунок 13">
            <a:extLst>
              <a:ext uri="{FF2B5EF4-FFF2-40B4-BE49-F238E27FC236}">
                <a16:creationId xmlns:a16="http://schemas.microsoft.com/office/drawing/2014/main" id="{FA74BD33-E7AF-7D7D-DCF1-F62BFA35A33D}"/>
              </a:ext>
            </a:extLst>
          </p:cNvPr>
          <p:cNvPicPr>
            <a:picLocks noChangeAspect="1"/>
          </p:cNvPicPr>
          <p:nvPr/>
        </p:nvPicPr>
        <p:blipFill>
          <a:blip r:embed="rId7"/>
          <a:stretch>
            <a:fillRect/>
          </a:stretch>
        </p:blipFill>
        <p:spPr>
          <a:xfrm>
            <a:off x="12535303" y="7576964"/>
            <a:ext cx="1991003" cy="562053"/>
          </a:xfrm>
          <a:prstGeom prst="rect">
            <a:avLst/>
          </a:prstGeom>
        </p:spPr>
      </p:pic>
      <p:pic>
        <p:nvPicPr>
          <p:cNvPr id="2" name="Audio Recording 2 нояб. 2025 г., 23:54:52">
            <a:hlinkClick r:id="" action="ppaction://media"/>
            <a:extLst>
              <a:ext uri="{FF2B5EF4-FFF2-40B4-BE49-F238E27FC236}">
                <a16:creationId xmlns:a16="http://schemas.microsoft.com/office/drawing/2014/main" id="{13598424-DC64-CC1D-2CB0-09720BA2247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06051" y="4842386"/>
            <a:ext cx="812800" cy="812800"/>
          </a:xfrm>
          <a:prstGeom prst="rect">
            <a:avLst/>
          </a:prstGeom>
        </p:spPr>
      </p:pic>
    </p:spTree>
    <p:extLst>
      <p:ext uri="{BB962C8B-B14F-4D97-AF65-F5344CB8AC3E}">
        <p14:creationId xmlns:p14="http://schemas.microsoft.com/office/powerpoint/2010/main" val="8064566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4255" y="714018"/>
            <a:ext cx="9172932" cy="628769"/>
          </a:xfrm>
          <a:prstGeom prst="rect">
            <a:avLst/>
          </a:prstGeom>
          <a:noFill/>
          <a:ln/>
        </p:spPr>
        <p:txBody>
          <a:bodyPr wrap="none" lIns="0" tIns="0" rIns="0" bIns="0" rtlCol="0" anchor="t"/>
          <a:lstStyle/>
          <a:p>
            <a:pPr marL="0" indent="0" algn="l">
              <a:lnSpc>
                <a:spcPts val="4950"/>
              </a:lnSpc>
              <a:buNone/>
            </a:pPr>
            <a:r>
              <a:rPr lang="en-US" sz="3950" dirty="0">
                <a:solidFill>
                  <a:srgbClr val="403011"/>
                </a:solidFill>
                <a:latin typeface="Brygada 1918 Semi Bold" pitchFamily="34" charset="0"/>
                <a:ea typeface="Brygada 1918 Semi Bold" pitchFamily="34" charset="-122"/>
                <a:cs typeface="Brygada 1918 Semi Bold" pitchFamily="34" charset="-120"/>
              </a:rPr>
              <a:t>Major Issues and Technical Challenges</a:t>
            </a:r>
            <a:endParaRPr lang="en-US" sz="3950" dirty="0"/>
          </a:p>
        </p:txBody>
      </p:sp>
      <p:sp>
        <p:nvSpPr>
          <p:cNvPr id="3" name="Shape 1"/>
          <p:cNvSpPr/>
          <p:nvPr/>
        </p:nvSpPr>
        <p:spPr>
          <a:xfrm>
            <a:off x="704255" y="1745218"/>
            <a:ext cx="6510337" cy="2945487"/>
          </a:xfrm>
          <a:prstGeom prst="roundRect">
            <a:avLst>
              <a:gd name="adj" fmla="val 10248"/>
            </a:avLst>
          </a:prstGeom>
          <a:solidFill>
            <a:srgbClr val="626C3B"/>
          </a:solidFill>
          <a:ln w="7620">
            <a:solidFill>
              <a:srgbClr val="626C3B"/>
            </a:solidFill>
            <a:prstDash val="solid"/>
          </a:ln>
        </p:spPr>
      </p:sp>
      <p:sp>
        <p:nvSpPr>
          <p:cNvPr id="4" name="Shape 2"/>
          <p:cNvSpPr/>
          <p:nvPr/>
        </p:nvSpPr>
        <p:spPr>
          <a:xfrm>
            <a:off x="913090" y="1954054"/>
            <a:ext cx="603647" cy="603647"/>
          </a:xfrm>
          <a:prstGeom prst="roundRect">
            <a:avLst>
              <a:gd name="adj" fmla="val 15146411"/>
            </a:avLst>
          </a:prstGeom>
          <a:solidFill>
            <a:srgbClr val="626C3B"/>
          </a:solidFill>
          <a:ln/>
        </p:spPr>
      </p:sp>
      <p:pic>
        <p:nvPicPr>
          <p:cNvPr id="5" name="Image 0" descr="preencoded.png"/>
          <p:cNvPicPr>
            <a:picLocks noChangeAspect="1"/>
          </p:cNvPicPr>
          <p:nvPr/>
        </p:nvPicPr>
        <p:blipFill>
          <a:blip r:embed="rId5"/>
          <a:stretch>
            <a:fillRect/>
          </a:stretch>
        </p:blipFill>
        <p:spPr>
          <a:xfrm>
            <a:off x="1079063" y="2086094"/>
            <a:ext cx="271582" cy="339566"/>
          </a:xfrm>
          <a:prstGeom prst="rect">
            <a:avLst/>
          </a:prstGeom>
        </p:spPr>
      </p:pic>
      <p:sp>
        <p:nvSpPr>
          <p:cNvPr id="6" name="Text 3"/>
          <p:cNvSpPr/>
          <p:nvPr/>
        </p:nvSpPr>
        <p:spPr>
          <a:xfrm>
            <a:off x="913090" y="2758916"/>
            <a:ext cx="2515314" cy="314444"/>
          </a:xfrm>
          <a:prstGeom prst="rect">
            <a:avLst/>
          </a:prstGeom>
          <a:noFill/>
          <a:ln/>
        </p:spPr>
        <p:txBody>
          <a:bodyPr wrap="none" lIns="0" tIns="0" rIns="0" bIns="0" rtlCol="0" anchor="t"/>
          <a:lstStyle/>
          <a:p>
            <a:pPr marL="0" indent="0" algn="l">
              <a:lnSpc>
                <a:spcPts val="2450"/>
              </a:lnSpc>
              <a:buNone/>
            </a:pPr>
            <a:r>
              <a:rPr lang="en-US" sz="2400" dirty="0">
                <a:solidFill>
                  <a:srgbClr val="EFE0C2"/>
                </a:solidFill>
                <a:latin typeface="Brygada 1918 Semi Bold" pitchFamily="34" charset="0"/>
                <a:ea typeface="Brygada 1918 Semi Bold" pitchFamily="34" charset="-122"/>
                <a:cs typeface="Brygada 1918 Semi Bold" pitchFamily="34" charset="-120"/>
              </a:rPr>
              <a:t>Prompt Engineering</a:t>
            </a:r>
            <a:endParaRPr lang="en-US" sz="2400" dirty="0"/>
          </a:p>
        </p:txBody>
      </p:sp>
      <p:sp>
        <p:nvSpPr>
          <p:cNvPr id="7" name="Text 4"/>
          <p:cNvSpPr/>
          <p:nvPr/>
        </p:nvSpPr>
        <p:spPr>
          <a:xfrm>
            <a:off x="913090" y="3194090"/>
            <a:ext cx="6092666" cy="1287780"/>
          </a:xfrm>
          <a:prstGeom prst="rect">
            <a:avLst/>
          </a:prstGeom>
          <a:noFill/>
          <a:ln/>
        </p:spPr>
        <p:txBody>
          <a:bodyPr wrap="square" lIns="0" tIns="0" rIns="0" bIns="0" rtlCol="0" anchor="t"/>
          <a:lstStyle/>
          <a:p>
            <a:pPr marL="0" indent="0" algn="l">
              <a:lnSpc>
                <a:spcPts val="2500"/>
              </a:lnSpc>
              <a:buNone/>
            </a:pPr>
            <a:r>
              <a:rPr lang="en-US" dirty="0">
                <a:solidFill>
                  <a:srgbClr val="EFE0C2"/>
                </a:solidFill>
                <a:latin typeface="Brygada 1918" pitchFamily="34" charset="0"/>
                <a:ea typeface="Brygada 1918" pitchFamily="34" charset="-122"/>
                <a:cs typeface="Brygada 1918" pitchFamily="34" charset="-120"/>
              </a:rPr>
              <a:t>Creating prompts that generate consistently high-quality, safe, and relevant advice is a major challenge. The AI must be carefully instructed to avoid giving medical diagnoses or harmful suggestions.</a:t>
            </a:r>
            <a:endParaRPr lang="en-US" dirty="0"/>
          </a:p>
        </p:txBody>
      </p:sp>
      <p:sp>
        <p:nvSpPr>
          <p:cNvPr id="8" name="Shape 5"/>
          <p:cNvSpPr/>
          <p:nvPr/>
        </p:nvSpPr>
        <p:spPr>
          <a:xfrm>
            <a:off x="7415808" y="1745218"/>
            <a:ext cx="6510337" cy="2945487"/>
          </a:xfrm>
          <a:prstGeom prst="roundRect">
            <a:avLst>
              <a:gd name="adj" fmla="val 10248"/>
            </a:avLst>
          </a:prstGeom>
          <a:solidFill>
            <a:srgbClr val="626C3B"/>
          </a:solidFill>
          <a:ln w="7620">
            <a:solidFill>
              <a:srgbClr val="83792E"/>
            </a:solidFill>
            <a:prstDash val="solid"/>
          </a:ln>
        </p:spPr>
      </p:sp>
      <p:sp>
        <p:nvSpPr>
          <p:cNvPr id="9" name="Shape 6"/>
          <p:cNvSpPr/>
          <p:nvPr/>
        </p:nvSpPr>
        <p:spPr>
          <a:xfrm>
            <a:off x="7624643" y="1954054"/>
            <a:ext cx="603647" cy="603647"/>
          </a:xfrm>
          <a:prstGeom prst="roundRect">
            <a:avLst>
              <a:gd name="adj" fmla="val 15146411"/>
            </a:avLst>
          </a:prstGeom>
          <a:solidFill>
            <a:srgbClr val="83792E"/>
          </a:solidFill>
          <a:ln/>
        </p:spPr>
      </p:sp>
      <p:pic>
        <p:nvPicPr>
          <p:cNvPr id="10" name="Image 1" descr="preencoded.png"/>
          <p:cNvPicPr>
            <a:picLocks noChangeAspect="1"/>
          </p:cNvPicPr>
          <p:nvPr/>
        </p:nvPicPr>
        <p:blipFill>
          <a:blip r:embed="rId6"/>
          <a:stretch>
            <a:fillRect/>
          </a:stretch>
        </p:blipFill>
        <p:spPr>
          <a:xfrm>
            <a:off x="7790617" y="2086094"/>
            <a:ext cx="271582" cy="339566"/>
          </a:xfrm>
          <a:prstGeom prst="rect">
            <a:avLst/>
          </a:prstGeom>
        </p:spPr>
      </p:pic>
      <p:sp>
        <p:nvSpPr>
          <p:cNvPr id="11" name="Text 7"/>
          <p:cNvSpPr/>
          <p:nvPr/>
        </p:nvSpPr>
        <p:spPr>
          <a:xfrm>
            <a:off x="7624643" y="2758916"/>
            <a:ext cx="2515314" cy="314444"/>
          </a:xfrm>
          <a:prstGeom prst="rect">
            <a:avLst/>
          </a:prstGeom>
          <a:noFill/>
          <a:ln/>
        </p:spPr>
        <p:txBody>
          <a:bodyPr wrap="none" lIns="0" tIns="0" rIns="0" bIns="0" rtlCol="0" anchor="t"/>
          <a:lstStyle/>
          <a:p>
            <a:pPr marL="0" indent="0" algn="l">
              <a:lnSpc>
                <a:spcPts val="2450"/>
              </a:lnSpc>
              <a:buNone/>
            </a:pPr>
            <a:r>
              <a:rPr lang="en-US" sz="2400" dirty="0">
                <a:solidFill>
                  <a:srgbClr val="EFE0C2"/>
                </a:solidFill>
                <a:latin typeface="Brygada 1918 Semi Bold" pitchFamily="34" charset="0"/>
                <a:ea typeface="Brygada 1918 Semi Bold" pitchFamily="34" charset="-122"/>
                <a:cs typeface="Brygada 1918 Semi Bold" pitchFamily="34" charset="-120"/>
              </a:rPr>
              <a:t>API Management</a:t>
            </a:r>
            <a:endParaRPr lang="en-US" sz="2400" dirty="0"/>
          </a:p>
        </p:txBody>
      </p:sp>
      <p:sp>
        <p:nvSpPr>
          <p:cNvPr id="12" name="Text 8"/>
          <p:cNvSpPr/>
          <p:nvPr/>
        </p:nvSpPr>
        <p:spPr>
          <a:xfrm>
            <a:off x="7624643" y="3194090"/>
            <a:ext cx="6092666" cy="643890"/>
          </a:xfrm>
          <a:prstGeom prst="rect">
            <a:avLst/>
          </a:prstGeom>
          <a:noFill/>
          <a:ln/>
        </p:spPr>
        <p:txBody>
          <a:bodyPr wrap="square" lIns="0" tIns="0" rIns="0" bIns="0" rtlCol="0" anchor="t"/>
          <a:lstStyle/>
          <a:p>
            <a:pPr marL="0" indent="0" algn="l">
              <a:lnSpc>
                <a:spcPts val="2500"/>
              </a:lnSpc>
              <a:buNone/>
            </a:pPr>
            <a:r>
              <a:rPr lang="en-US" dirty="0">
                <a:solidFill>
                  <a:srgbClr val="EFE0C2"/>
                </a:solidFill>
                <a:latin typeface="Brygada 1918" pitchFamily="34" charset="0"/>
                <a:ea typeface="Brygada 1918" pitchFamily="34" charset="-122"/>
                <a:cs typeface="Brygada 1918" pitchFamily="34" charset="-120"/>
              </a:rPr>
              <a:t>Managing API keys securely and handling potential API latency or rate limits. We need to ensure our application is responsive.</a:t>
            </a:r>
            <a:endParaRPr lang="en-US" dirty="0"/>
          </a:p>
        </p:txBody>
      </p:sp>
      <p:sp>
        <p:nvSpPr>
          <p:cNvPr id="13" name="Shape 9"/>
          <p:cNvSpPr/>
          <p:nvPr/>
        </p:nvSpPr>
        <p:spPr>
          <a:xfrm>
            <a:off x="704255" y="4891921"/>
            <a:ext cx="6510337" cy="2623542"/>
          </a:xfrm>
          <a:prstGeom prst="roundRect">
            <a:avLst>
              <a:gd name="adj" fmla="val 11505"/>
            </a:avLst>
          </a:prstGeom>
          <a:solidFill>
            <a:srgbClr val="626C3B"/>
          </a:solidFill>
          <a:ln w="7620">
            <a:solidFill>
              <a:srgbClr val="E8AF3B"/>
            </a:solidFill>
            <a:prstDash val="solid"/>
          </a:ln>
        </p:spPr>
      </p:sp>
      <p:sp>
        <p:nvSpPr>
          <p:cNvPr id="14" name="Shape 10"/>
          <p:cNvSpPr/>
          <p:nvPr/>
        </p:nvSpPr>
        <p:spPr>
          <a:xfrm>
            <a:off x="913090" y="5100757"/>
            <a:ext cx="603647" cy="603647"/>
          </a:xfrm>
          <a:prstGeom prst="roundRect">
            <a:avLst>
              <a:gd name="adj" fmla="val 15146411"/>
            </a:avLst>
          </a:prstGeom>
          <a:solidFill>
            <a:srgbClr val="E8AF3B"/>
          </a:solidFill>
          <a:ln/>
        </p:spPr>
      </p:sp>
      <p:pic>
        <p:nvPicPr>
          <p:cNvPr id="15" name="Image 2" descr="preencoded.png"/>
          <p:cNvPicPr>
            <a:picLocks noChangeAspect="1"/>
          </p:cNvPicPr>
          <p:nvPr/>
        </p:nvPicPr>
        <p:blipFill>
          <a:blip r:embed="rId7"/>
          <a:stretch>
            <a:fillRect/>
          </a:stretch>
        </p:blipFill>
        <p:spPr>
          <a:xfrm>
            <a:off x="1079063" y="5232797"/>
            <a:ext cx="271582" cy="339566"/>
          </a:xfrm>
          <a:prstGeom prst="rect">
            <a:avLst/>
          </a:prstGeom>
        </p:spPr>
      </p:pic>
      <p:sp>
        <p:nvSpPr>
          <p:cNvPr id="16" name="Text 11"/>
          <p:cNvSpPr/>
          <p:nvPr/>
        </p:nvSpPr>
        <p:spPr>
          <a:xfrm>
            <a:off x="913090" y="5905619"/>
            <a:ext cx="2653427" cy="314444"/>
          </a:xfrm>
          <a:prstGeom prst="rect">
            <a:avLst/>
          </a:prstGeom>
          <a:noFill/>
          <a:ln/>
        </p:spPr>
        <p:txBody>
          <a:bodyPr wrap="none" lIns="0" tIns="0" rIns="0" bIns="0" rtlCol="0" anchor="t"/>
          <a:lstStyle/>
          <a:p>
            <a:pPr marL="0" indent="0" algn="l">
              <a:lnSpc>
                <a:spcPts val="2450"/>
              </a:lnSpc>
              <a:buNone/>
            </a:pPr>
            <a:r>
              <a:rPr lang="en-US" sz="2400" dirty="0">
                <a:solidFill>
                  <a:srgbClr val="EFE0C2"/>
                </a:solidFill>
                <a:latin typeface="Brygada 1918 Semi Bold" pitchFamily="34" charset="0"/>
                <a:ea typeface="Brygada 1918 Semi Bold" pitchFamily="34" charset="-122"/>
                <a:cs typeface="Brygada 1918 Semi Bold" pitchFamily="34" charset="-120"/>
              </a:rPr>
              <a:t>Model Interpretability</a:t>
            </a:r>
            <a:endParaRPr lang="en-US" sz="2400" dirty="0"/>
          </a:p>
        </p:txBody>
      </p:sp>
      <p:sp>
        <p:nvSpPr>
          <p:cNvPr id="17" name="Text 12"/>
          <p:cNvSpPr/>
          <p:nvPr/>
        </p:nvSpPr>
        <p:spPr>
          <a:xfrm>
            <a:off x="913090" y="6340793"/>
            <a:ext cx="6092666" cy="965835"/>
          </a:xfrm>
          <a:prstGeom prst="rect">
            <a:avLst/>
          </a:prstGeom>
          <a:noFill/>
          <a:ln/>
        </p:spPr>
        <p:txBody>
          <a:bodyPr wrap="square" lIns="0" tIns="0" rIns="0" bIns="0" rtlCol="0" anchor="t"/>
          <a:lstStyle/>
          <a:p>
            <a:pPr marL="0" indent="0" algn="l">
              <a:lnSpc>
                <a:spcPts val="2500"/>
              </a:lnSpc>
              <a:buNone/>
            </a:pPr>
            <a:r>
              <a:rPr lang="en-US" dirty="0">
                <a:solidFill>
                  <a:srgbClr val="EFE0C2"/>
                </a:solidFill>
                <a:latin typeface="Brygada 1918" pitchFamily="34" charset="0"/>
                <a:ea typeface="Brygada 1918" pitchFamily="34" charset="-122"/>
                <a:cs typeface="Brygada 1918" pitchFamily="34" charset="-120"/>
              </a:rPr>
              <a:t>Understanding why the model predicts a certain stress level. This can be important for generating more relevant prompts for the generative AI. </a:t>
            </a:r>
            <a:endParaRPr lang="en-US" dirty="0"/>
          </a:p>
        </p:txBody>
      </p:sp>
      <p:sp>
        <p:nvSpPr>
          <p:cNvPr id="18" name="Shape 13"/>
          <p:cNvSpPr/>
          <p:nvPr/>
        </p:nvSpPr>
        <p:spPr>
          <a:xfrm>
            <a:off x="7415808" y="4891921"/>
            <a:ext cx="6510337" cy="2623542"/>
          </a:xfrm>
          <a:prstGeom prst="roundRect">
            <a:avLst>
              <a:gd name="adj" fmla="val 11505"/>
            </a:avLst>
          </a:prstGeom>
          <a:solidFill>
            <a:srgbClr val="626C3B"/>
          </a:solidFill>
          <a:ln w="7620">
            <a:solidFill>
              <a:srgbClr val="CC914D"/>
            </a:solidFill>
            <a:prstDash val="solid"/>
          </a:ln>
        </p:spPr>
      </p:sp>
      <p:sp>
        <p:nvSpPr>
          <p:cNvPr id="19" name="Shape 14"/>
          <p:cNvSpPr/>
          <p:nvPr/>
        </p:nvSpPr>
        <p:spPr>
          <a:xfrm>
            <a:off x="7624643" y="5100757"/>
            <a:ext cx="603647" cy="603647"/>
          </a:xfrm>
          <a:prstGeom prst="roundRect">
            <a:avLst>
              <a:gd name="adj" fmla="val 15146411"/>
            </a:avLst>
          </a:prstGeom>
          <a:solidFill>
            <a:srgbClr val="CC914D"/>
          </a:solidFill>
          <a:ln/>
        </p:spPr>
      </p:sp>
      <p:pic>
        <p:nvPicPr>
          <p:cNvPr id="20" name="Image 3" descr="preencoded.png"/>
          <p:cNvPicPr>
            <a:picLocks noChangeAspect="1"/>
          </p:cNvPicPr>
          <p:nvPr/>
        </p:nvPicPr>
        <p:blipFill>
          <a:blip r:embed="rId8"/>
          <a:stretch>
            <a:fillRect/>
          </a:stretch>
        </p:blipFill>
        <p:spPr>
          <a:xfrm>
            <a:off x="7790617" y="5232797"/>
            <a:ext cx="271582" cy="339566"/>
          </a:xfrm>
          <a:prstGeom prst="rect">
            <a:avLst/>
          </a:prstGeom>
        </p:spPr>
      </p:pic>
      <p:sp>
        <p:nvSpPr>
          <p:cNvPr id="21" name="Text 15"/>
          <p:cNvSpPr/>
          <p:nvPr/>
        </p:nvSpPr>
        <p:spPr>
          <a:xfrm>
            <a:off x="7624643" y="5815598"/>
            <a:ext cx="2712839" cy="314444"/>
          </a:xfrm>
          <a:prstGeom prst="rect">
            <a:avLst/>
          </a:prstGeom>
          <a:noFill/>
          <a:ln/>
        </p:spPr>
        <p:txBody>
          <a:bodyPr wrap="none" lIns="0" tIns="0" rIns="0" bIns="0" rtlCol="0" anchor="t"/>
          <a:lstStyle/>
          <a:p>
            <a:pPr marL="0" indent="0" algn="l">
              <a:lnSpc>
                <a:spcPts val="2450"/>
              </a:lnSpc>
              <a:buNone/>
            </a:pPr>
            <a:r>
              <a:rPr lang="en-US" sz="2400" dirty="0">
                <a:solidFill>
                  <a:srgbClr val="EFE0C2"/>
                </a:solidFill>
                <a:latin typeface="Brygada 1918 Semi Bold" pitchFamily="34" charset="0"/>
                <a:ea typeface="Brygada 1918 Semi Bold" pitchFamily="34" charset="-122"/>
                <a:cs typeface="Brygada 1918 Semi Bold" pitchFamily="34" charset="-120"/>
              </a:rPr>
              <a:t>Ethical Considerations</a:t>
            </a:r>
            <a:endParaRPr lang="en-US" sz="2400" dirty="0"/>
          </a:p>
        </p:txBody>
      </p:sp>
      <p:sp>
        <p:nvSpPr>
          <p:cNvPr id="22" name="Text 16"/>
          <p:cNvSpPr/>
          <p:nvPr/>
        </p:nvSpPr>
        <p:spPr>
          <a:xfrm>
            <a:off x="7624643" y="6196848"/>
            <a:ext cx="6092666" cy="965835"/>
          </a:xfrm>
          <a:prstGeom prst="rect">
            <a:avLst/>
          </a:prstGeom>
          <a:noFill/>
          <a:ln/>
        </p:spPr>
        <p:txBody>
          <a:bodyPr wrap="square" lIns="0" tIns="0" rIns="0" bIns="0" rtlCol="0" anchor="t"/>
          <a:lstStyle/>
          <a:p>
            <a:pPr marL="0" indent="0" algn="l">
              <a:lnSpc>
                <a:spcPts val="2500"/>
              </a:lnSpc>
              <a:buNone/>
            </a:pPr>
            <a:r>
              <a:rPr lang="en-US" dirty="0">
                <a:solidFill>
                  <a:srgbClr val="FFFFFF"/>
                </a:solidFill>
                <a:latin typeface="Brygada 1918" pitchFamily="34" charset="0"/>
                <a:ea typeface="Brygada 1918" pitchFamily="34" charset="-122"/>
                <a:cs typeface="Brygada 1918" pitchFamily="34" charset="-120"/>
              </a:rPr>
              <a:t>Ensuring user data privacy and the responsible use of AI for mental well-being support. The application must clearly state it is not a replacement for professional medical help.</a:t>
            </a:r>
            <a:endParaRPr lang="en-US" dirty="0"/>
          </a:p>
        </p:txBody>
      </p:sp>
      <p:pic>
        <p:nvPicPr>
          <p:cNvPr id="23" name="Рисунок 22">
            <a:extLst>
              <a:ext uri="{FF2B5EF4-FFF2-40B4-BE49-F238E27FC236}">
                <a16:creationId xmlns:a16="http://schemas.microsoft.com/office/drawing/2014/main" id="{C7EC6872-E2F9-17B0-85E6-868F5498ABCD}"/>
              </a:ext>
            </a:extLst>
          </p:cNvPr>
          <p:cNvPicPr>
            <a:picLocks noChangeAspect="1"/>
          </p:cNvPicPr>
          <p:nvPr/>
        </p:nvPicPr>
        <p:blipFill>
          <a:blip r:embed="rId9"/>
          <a:stretch>
            <a:fillRect/>
          </a:stretch>
        </p:blipFill>
        <p:spPr>
          <a:xfrm>
            <a:off x="11777472" y="7527207"/>
            <a:ext cx="2852928" cy="702393"/>
          </a:xfrm>
          <a:prstGeom prst="rect">
            <a:avLst/>
          </a:prstGeom>
        </p:spPr>
      </p:pic>
      <p:pic>
        <p:nvPicPr>
          <p:cNvPr id="25" name="Audio Recording 2 нояб. 2025 г., 23:55:57">
            <a:hlinkClick r:id="" action="ppaction://media"/>
            <a:extLst>
              <a:ext uri="{FF2B5EF4-FFF2-40B4-BE49-F238E27FC236}">
                <a16:creationId xmlns:a16="http://schemas.microsoft.com/office/drawing/2014/main" id="{48202D0D-BC44-F7DB-3504-583CE473D53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948280" y="932418"/>
            <a:ext cx="812800" cy="8128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44"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9611" y="411003"/>
            <a:ext cx="4997410" cy="624602"/>
          </a:xfrm>
          <a:prstGeom prst="rect">
            <a:avLst/>
          </a:prstGeom>
          <a:noFill/>
          <a:ln/>
        </p:spPr>
        <p:txBody>
          <a:bodyPr wrap="none" lIns="0" tIns="0" rIns="0" bIns="0" rtlCol="0" anchor="t"/>
          <a:lstStyle/>
          <a:p>
            <a:pPr marL="0" indent="0" algn="l">
              <a:lnSpc>
                <a:spcPts val="4900"/>
              </a:lnSpc>
              <a:buNone/>
            </a:pPr>
            <a:r>
              <a:rPr lang="en" sz="4000" b="0" i="0" u="none" strike="noStrike" dirty="0">
                <a:solidFill>
                  <a:srgbClr val="000000"/>
                </a:solidFill>
                <a:effectLst/>
                <a:latin typeface="-webkit-standard"/>
              </a:rPr>
              <a:t>Final Outcomes</a:t>
            </a:r>
            <a:endParaRPr lang="en-US" sz="4000" dirty="0"/>
          </a:p>
        </p:txBody>
      </p:sp>
      <p:sp>
        <p:nvSpPr>
          <p:cNvPr id="3" name="Text 1"/>
          <p:cNvSpPr/>
          <p:nvPr/>
        </p:nvSpPr>
        <p:spPr>
          <a:xfrm>
            <a:off x="699611" y="1270575"/>
            <a:ext cx="9322832" cy="499705"/>
          </a:xfrm>
          <a:prstGeom prst="rect">
            <a:avLst/>
          </a:prstGeom>
          <a:noFill/>
          <a:ln/>
        </p:spPr>
        <p:txBody>
          <a:bodyPr wrap="none" lIns="0" tIns="0" rIns="0" bIns="0" rtlCol="0" anchor="t"/>
          <a:lstStyle/>
          <a:p>
            <a:pPr marL="0" indent="0" algn="l">
              <a:lnSpc>
                <a:spcPts val="3900"/>
              </a:lnSpc>
              <a:buNone/>
            </a:pPr>
            <a:r>
              <a:rPr lang="en-US" sz="3200" dirty="0">
                <a:solidFill>
                  <a:srgbClr val="403011"/>
                </a:solidFill>
                <a:latin typeface="Brygada 1918 Semi Bold" pitchFamily="34" charset="0"/>
                <a:ea typeface="Brygada 1918 Semi Bold" pitchFamily="34" charset="-122"/>
                <a:cs typeface="Brygada 1918 Semi Bold" pitchFamily="34" charset="-120"/>
              </a:rPr>
              <a:t>By the end of this project, we deliver:</a:t>
            </a:r>
            <a:endParaRPr lang="en-US" sz="3200" dirty="0"/>
          </a:p>
        </p:txBody>
      </p:sp>
      <p:pic>
        <p:nvPicPr>
          <p:cNvPr id="4" name="Image 0" descr="preencoded.png"/>
          <p:cNvPicPr>
            <a:picLocks noChangeAspect="1"/>
          </p:cNvPicPr>
          <p:nvPr/>
        </p:nvPicPr>
        <p:blipFill>
          <a:blip r:embed="rId5"/>
          <a:stretch>
            <a:fillRect/>
          </a:stretch>
        </p:blipFill>
        <p:spPr>
          <a:xfrm>
            <a:off x="289798" y="2234565"/>
            <a:ext cx="299799" cy="374809"/>
          </a:xfrm>
          <a:prstGeom prst="rect">
            <a:avLst/>
          </a:prstGeom>
        </p:spPr>
      </p:pic>
      <p:sp>
        <p:nvSpPr>
          <p:cNvPr id="5" name="Text 2"/>
          <p:cNvSpPr/>
          <p:nvPr/>
        </p:nvSpPr>
        <p:spPr>
          <a:xfrm>
            <a:off x="864393" y="2265938"/>
            <a:ext cx="4832628" cy="312301"/>
          </a:xfrm>
          <a:prstGeom prst="rect">
            <a:avLst/>
          </a:prstGeom>
          <a:noFill/>
          <a:ln/>
        </p:spPr>
        <p:txBody>
          <a:bodyPr wrap="none" lIns="0" tIns="0" rIns="0" bIns="0" rtlCol="0" anchor="t"/>
          <a:lstStyle/>
          <a:p>
            <a:pPr marL="0" indent="0" algn="l">
              <a:lnSpc>
                <a:spcPts val="2450"/>
              </a:lnSpc>
              <a:buNone/>
            </a:pPr>
            <a:r>
              <a:rPr lang="en-US" sz="2000" b="1" dirty="0">
                <a:solidFill>
                  <a:srgbClr val="403011"/>
                </a:solidFill>
                <a:latin typeface="Times New Roman" panose="02020603050405020304" pitchFamily="18" charset="0"/>
                <a:ea typeface="Brygada 1918 Semi Bold" pitchFamily="34" charset="-122"/>
                <a:cs typeface="Times New Roman" panose="02020603050405020304" pitchFamily="18" charset="0"/>
              </a:rPr>
              <a:t>A high-performance classification model</a:t>
            </a:r>
            <a:endParaRPr lang="en-US" sz="2000" b="1" dirty="0">
              <a:latin typeface="Times New Roman" panose="02020603050405020304" pitchFamily="18" charset="0"/>
              <a:cs typeface="Times New Roman" panose="02020603050405020304" pitchFamily="18" charset="0"/>
            </a:endParaRPr>
          </a:p>
        </p:txBody>
      </p:sp>
      <p:sp>
        <p:nvSpPr>
          <p:cNvPr id="6" name="Text 3"/>
          <p:cNvSpPr/>
          <p:nvPr/>
        </p:nvSpPr>
        <p:spPr>
          <a:xfrm>
            <a:off x="864393" y="2553414"/>
            <a:ext cx="12581692" cy="688122"/>
          </a:xfrm>
          <a:prstGeom prst="rect">
            <a:avLst/>
          </a:prstGeom>
          <a:noFill/>
          <a:ln/>
        </p:spPr>
        <p:txBody>
          <a:bodyPr wrap="none" lIns="0" tIns="0" rIns="0" bIns="0" rtlCol="0" anchor="t"/>
          <a:lstStyle/>
          <a:p>
            <a:pPr marL="0" indent="0" algn="l">
              <a:lnSpc>
                <a:spcPts val="2500"/>
              </a:lnSpc>
              <a:buNone/>
            </a:pPr>
            <a:r>
              <a:rPr lang="en" sz="2000" b="0" i="0" u="none" strike="noStrike" dirty="0">
                <a:solidFill>
                  <a:srgbClr val="000000"/>
                </a:solidFill>
                <a:effectLst/>
                <a:latin typeface="-webkit-standard"/>
              </a:rPr>
              <a:t>A machine learning model trained on the </a:t>
            </a:r>
            <a:r>
              <a:rPr lang="en" sz="2000" b="0" i="1" u="none" strike="noStrike" dirty="0">
                <a:solidFill>
                  <a:srgbClr val="000000"/>
                </a:solidFill>
                <a:effectLst/>
              </a:rPr>
              <a:t>Student Stress Dataset</a:t>
            </a:r>
            <a:r>
              <a:rPr lang="en" sz="2000" b="0" i="0" u="none" strike="noStrike" dirty="0">
                <a:solidFill>
                  <a:srgbClr val="000000"/>
                </a:solidFill>
                <a:effectLst/>
                <a:latin typeface="-webkit-standard"/>
              </a:rPr>
              <a:t>, achieving </a:t>
            </a:r>
            <a:r>
              <a:rPr lang="en" sz="2000" b="1" i="0" u="none" strike="noStrike" dirty="0">
                <a:solidFill>
                  <a:srgbClr val="000000"/>
                </a:solidFill>
                <a:effectLst/>
              </a:rPr>
              <a:t>87.88% accuracy</a:t>
            </a:r>
            <a:r>
              <a:rPr lang="en" sz="2000" b="0" i="0" u="none" strike="noStrike" dirty="0">
                <a:solidFill>
                  <a:srgbClr val="000000"/>
                </a:solidFill>
                <a:effectLst/>
                <a:latin typeface="-webkit-standard"/>
              </a:rPr>
              <a:t>, exceeding the initial goal</a:t>
            </a:r>
          </a:p>
          <a:p>
            <a:pPr marL="0" indent="0" algn="l">
              <a:lnSpc>
                <a:spcPts val="2500"/>
              </a:lnSpc>
              <a:buNone/>
            </a:pPr>
            <a:r>
              <a:rPr lang="en" sz="2000" b="0" i="0" u="none" strike="noStrike" dirty="0">
                <a:solidFill>
                  <a:srgbClr val="000000"/>
                </a:solidFill>
                <a:effectLst/>
                <a:latin typeface="-webkit-standard"/>
              </a:rPr>
              <a:t> of 80%. The best model was </a:t>
            </a:r>
            <a:r>
              <a:rPr lang="en" sz="2000" b="1" i="0" u="none" strike="noStrike" dirty="0" err="1">
                <a:solidFill>
                  <a:srgbClr val="000000"/>
                </a:solidFill>
                <a:effectLst/>
              </a:rPr>
              <a:t>XGBoost</a:t>
            </a:r>
            <a:r>
              <a:rPr lang="en" sz="2000" b="1" i="0" u="none" strike="noStrike" dirty="0">
                <a:solidFill>
                  <a:srgbClr val="000000"/>
                </a:solidFill>
                <a:effectLst/>
              </a:rPr>
              <a:t> (via H2O </a:t>
            </a:r>
            <a:r>
              <a:rPr lang="en" sz="2000" b="1" i="0" u="none" strike="noStrike" dirty="0" err="1">
                <a:solidFill>
                  <a:srgbClr val="000000"/>
                </a:solidFill>
                <a:effectLst/>
              </a:rPr>
              <a:t>AutoML</a:t>
            </a:r>
            <a:r>
              <a:rPr lang="en" sz="2000" b="1" i="0" u="none" strike="noStrike" dirty="0">
                <a:solidFill>
                  <a:srgbClr val="000000"/>
                </a:solidFill>
                <a:effectLst/>
              </a:rPr>
              <a:t>)</a:t>
            </a:r>
            <a:r>
              <a:rPr lang="en" sz="2000" b="0" i="0" u="none" strike="noStrike" dirty="0">
                <a:solidFill>
                  <a:srgbClr val="000000"/>
                </a:solidFill>
                <a:effectLst/>
                <a:latin typeface="-webkit-standard"/>
              </a:rPr>
              <a:t>.</a:t>
            </a:r>
            <a:r>
              <a:rPr lang="en-US" sz="2000" dirty="0">
                <a:solidFill>
                  <a:srgbClr val="403011"/>
                </a:solidFill>
                <a:latin typeface="Brygada 1918" pitchFamily="34" charset="0"/>
                <a:ea typeface="Brygada 1918" pitchFamily="34" charset="-122"/>
                <a:cs typeface="Brygada 1918" pitchFamily="34" charset="-120"/>
              </a:rPr>
              <a:t> student stress levels with an accuracy of over 80%.</a:t>
            </a:r>
            <a:endParaRPr lang="en-US" sz="2000" dirty="0"/>
          </a:p>
        </p:txBody>
      </p:sp>
      <p:pic>
        <p:nvPicPr>
          <p:cNvPr id="7" name="Image 1" descr="preencoded.png"/>
          <p:cNvPicPr>
            <a:picLocks noChangeAspect="1"/>
          </p:cNvPicPr>
          <p:nvPr/>
        </p:nvPicPr>
        <p:blipFill>
          <a:blip r:embed="rId6"/>
          <a:stretch>
            <a:fillRect/>
          </a:stretch>
        </p:blipFill>
        <p:spPr>
          <a:xfrm>
            <a:off x="289798" y="3386257"/>
            <a:ext cx="299799" cy="374809"/>
          </a:xfrm>
          <a:prstGeom prst="rect">
            <a:avLst/>
          </a:prstGeom>
        </p:spPr>
      </p:pic>
      <p:sp>
        <p:nvSpPr>
          <p:cNvPr id="8" name="Text 4"/>
          <p:cNvSpPr/>
          <p:nvPr/>
        </p:nvSpPr>
        <p:spPr>
          <a:xfrm>
            <a:off x="864393" y="3417630"/>
            <a:ext cx="3486626" cy="312301"/>
          </a:xfrm>
          <a:prstGeom prst="rect">
            <a:avLst/>
          </a:prstGeom>
          <a:noFill/>
          <a:ln/>
        </p:spPr>
        <p:txBody>
          <a:bodyPr wrap="none" lIns="0" tIns="0" rIns="0" bIns="0" rtlCol="0" anchor="t"/>
          <a:lstStyle/>
          <a:p>
            <a:pPr marL="0" indent="0" algn="l">
              <a:lnSpc>
                <a:spcPts val="2450"/>
              </a:lnSpc>
              <a:buNone/>
            </a:pPr>
            <a:r>
              <a:rPr lang="en-US" sz="2000" b="1" dirty="0">
                <a:solidFill>
                  <a:srgbClr val="403011"/>
                </a:solidFill>
                <a:latin typeface="Times New Roman" panose="02020603050405020304" pitchFamily="18" charset="0"/>
                <a:ea typeface="Brygada 1918 Semi Bold" pitchFamily="34" charset="-122"/>
                <a:cs typeface="Times New Roman" panose="02020603050405020304" pitchFamily="18" charset="0"/>
              </a:rPr>
              <a:t>A fully functional software prototype</a:t>
            </a:r>
            <a:endParaRPr lang="en-US" sz="2000" b="1" dirty="0">
              <a:latin typeface="Times New Roman" panose="02020603050405020304" pitchFamily="18" charset="0"/>
              <a:cs typeface="Times New Roman" panose="02020603050405020304" pitchFamily="18" charset="0"/>
            </a:endParaRPr>
          </a:p>
        </p:txBody>
      </p:sp>
      <p:sp>
        <p:nvSpPr>
          <p:cNvPr id="9" name="Text 5"/>
          <p:cNvSpPr/>
          <p:nvPr/>
        </p:nvSpPr>
        <p:spPr>
          <a:xfrm>
            <a:off x="864393" y="3737431"/>
            <a:ext cx="12581692" cy="319802"/>
          </a:xfrm>
          <a:prstGeom prst="rect">
            <a:avLst/>
          </a:prstGeom>
          <a:noFill/>
          <a:ln/>
        </p:spPr>
        <p:txBody>
          <a:bodyPr wrap="none" lIns="0" tIns="0" rIns="0" bIns="0" rtlCol="0" anchor="t"/>
          <a:lstStyle/>
          <a:p>
            <a:pPr marL="0" indent="0" algn="l">
              <a:lnSpc>
                <a:spcPts val="2500"/>
              </a:lnSpc>
              <a:buNone/>
            </a:pPr>
            <a:r>
              <a:rPr lang="en-US" sz="2000" dirty="0"/>
              <a:t>A working </a:t>
            </a:r>
            <a:r>
              <a:rPr lang="en-US" sz="2000" dirty="0" err="1"/>
              <a:t>Streamlit</a:t>
            </a:r>
            <a:r>
              <a:rPr lang="en-US" sz="2000" dirty="0"/>
              <a:t> web application that allows users to input their psychological, social, and academic data, </a:t>
            </a:r>
          </a:p>
          <a:p>
            <a:pPr marL="0" indent="0" algn="l">
              <a:lnSpc>
                <a:spcPts val="2500"/>
              </a:lnSpc>
              <a:buNone/>
            </a:pPr>
            <a:r>
              <a:rPr lang="en-US" sz="2000" dirty="0"/>
              <a:t>instantly predicts their stress level, and provides personalized AI-generated advice.</a:t>
            </a:r>
          </a:p>
        </p:txBody>
      </p:sp>
      <p:pic>
        <p:nvPicPr>
          <p:cNvPr id="10" name="Image 2" descr="preencoded.png"/>
          <p:cNvPicPr>
            <a:picLocks noChangeAspect="1"/>
          </p:cNvPicPr>
          <p:nvPr/>
        </p:nvPicPr>
        <p:blipFill>
          <a:blip r:embed="rId7"/>
          <a:stretch>
            <a:fillRect/>
          </a:stretch>
        </p:blipFill>
        <p:spPr>
          <a:xfrm>
            <a:off x="289798" y="4537948"/>
            <a:ext cx="299799" cy="374809"/>
          </a:xfrm>
          <a:prstGeom prst="rect">
            <a:avLst/>
          </a:prstGeom>
        </p:spPr>
      </p:pic>
      <p:sp>
        <p:nvSpPr>
          <p:cNvPr id="11" name="Text 6"/>
          <p:cNvSpPr/>
          <p:nvPr/>
        </p:nvSpPr>
        <p:spPr>
          <a:xfrm>
            <a:off x="864393" y="4569321"/>
            <a:ext cx="3098244" cy="312301"/>
          </a:xfrm>
          <a:prstGeom prst="rect">
            <a:avLst/>
          </a:prstGeom>
          <a:noFill/>
          <a:ln/>
        </p:spPr>
        <p:txBody>
          <a:bodyPr wrap="none" lIns="0" tIns="0" rIns="0" bIns="0" rtlCol="0" anchor="t"/>
          <a:lstStyle/>
          <a:p>
            <a:pPr marL="0" indent="0" algn="l">
              <a:lnSpc>
                <a:spcPts val="2450"/>
              </a:lnSpc>
              <a:buNone/>
            </a:pPr>
            <a:r>
              <a:rPr lang="en-US" sz="2000" b="1" dirty="0">
                <a:solidFill>
                  <a:srgbClr val="403011"/>
                </a:solidFill>
                <a:latin typeface="Times New Roman" panose="02020603050405020304" pitchFamily="18" charset="0"/>
                <a:ea typeface="Brygada 1918 Semi Bold" pitchFamily="34" charset="-122"/>
                <a:cs typeface="Times New Roman" panose="02020603050405020304" pitchFamily="18" charset="0"/>
              </a:rPr>
              <a:t>An effective AI integration</a:t>
            </a:r>
            <a:endParaRPr lang="en-US" sz="2000" b="1" dirty="0">
              <a:latin typeface="Times New Roman" panose="02020603050405020304" pitchFamily="18" charset="0"/>
              <a:cs typeface="Times New Roman" panose="02020603050405020304" pitchFamily="18" charset="0"/>
            </a:endParaRPr>
          </a:p>
        </p:txBody>
      </p:sp>
      <p:sp>
        <p:nvSpPr>
          <p:cNvPr id="12" name="Text 7"/>
          <p:cNvSpPr/>
          <p:nvPr/>
        </p:nvSpPr>
        <p:spPr>
          <a:xfrm>
            <a:off x="864393" y="4905316"/>
            <a:ext cx="12581692" cy="319802"/>
          </a:xfrm>
          <a:prstGeom prst="rect">
            <a:avLst/>
          </a:prstGeom>
          <a:noFill/>
          <a:ln/>
        </p:spPr>
        <p:txBody>
          <a:bodyPr wrap="none" lIns="0" tIns="0" rIns="0" bIns="0" rtlCol="0" anchor="t"/>
          <a:lstStyle/>
          <a:p>
            <a:pPr marL="0" indent="0" algn="l">
              <a:lnSpc>
                <a:spcPts val="2500"/>
              </a:lnSpc>
              <a:buNone/>
            </a:pPr>
            <a:r>
              <a:rPr lang="en-US" sz="2000" dirty="0">
                <a:solidFill>
                  <a:srgbClr val="403011"/>
                </a:solidFill>
                <a:latin typeface="Brygada 1918" pitchFamily="34" charset="0"/>
                <a:ea typeface="Brygada 1918" pitchFamily="34" charset="-122"/>
                <a:cs typeface="Brygada 1918" pitchFamily="34" charset="-120"/>
              </a:rPr>
              <a:t>Seamless connection with Google Gemini 2.5 Pro API, which generates context-aware, empathetic </a:t>
            </a:r>
          </a:p>
          <a:p>
            <a:pPr marL="0" indent="0" algn="l">
              <a:lnSpc>
                <a:spcPts val="2500"/>
              </a:lnSpc>
              <a:buNone/>
            </a:pPr>
            <a:r>
              <a:rPr lang="en-US" sz="2000" dirty="0">
                <a:solidFill>
                  <a:srgbClr val="403011"/>
                </a:solidFill>
                <a:latin typeface="Brygada 1918" pitchFamily="34" charset="0"/>
                <a:ea typeface="Brygada 1918" pitchFamily="34" charset="-122"/>
                <a:cs typeface="Brygada 1918" pitchFamily="34" charset="-120"/>
              </a:rPr>
              <a:t>recommendations based on the top predictive factors identified by the model..</a:t>
            </a:r>
            <a:endParaRPr lang="en-US" sz="2000" dirty="0"/>
          </a:p>
        </p:txBody>
      </p:sp>
      <p:pic>
        <p:nvPicPr>
          <p:cNvPr id="13" name="Image 3" descr="preencoded.png"/>
          <p:cNvPicPr>
            <a:picLocks noChangeAspect="1"/>
          </p:cNvPicPr>
          <p:nvPr/>
        </p:nvPicPr>
        <p:blipFill>
          <a:blip r:embed="rId8"/>
          <a:stretch>
            <a:fillRect/>
          </a:stretch>
        </p:blipFill>
        <p:spPr>
          <a:xfrm>
            <a:off x="289798" y="5689640"/>
            <a:ext cx="299799" cy="374809"/>
          </a:xfrm>
          <a:prstGeom prst="rect">
            <a:avLst/>
          </a:prstGeom>
        </p:spPr>
      </p:pic>
      <p:sp>
        <p:nvSpPr>
          <p:cNvPr id="14" name="Text 8"/>
          <p:cNvSpPr/>
          <p:nvPr/>
        </p:nvSpPr>
        <p:spPr>
          <a:xfrm>
            <a:off x="864393" y="5721013"/>
            <a:ext cx="3728204" cy="312301"/>
          </a:xfrm>
          <a:prstGeom prst="rect">
            <a:avLst/>
          </a:prstGeom>
          <a:noFill/>
          <a:ln/>
        </p:spPr>
        <p:txBody>
          <a:bodyPr wrap="none" lIns="0" tIns="0" rIns="0" bIns="0" rtlCol="0" anchor="t"/>
          <a:lstStyle/>
          <a:p>
            <a:pPr marL="0" indent="0" algn="l">
              <a:lnSpc>
                <a:spcPts val="2450"/>
              </a:lnSpc>
              <a:buNone/>
            </a:pPr>
            <a:r>
              <a:rPr lang="en-US" sz="2000" b="1" dirty="0">
                <a:solidFill>
                  <a:srgbClr val="403011"/>
                </a:solidFill>
                <a:latin typeface="Times New Roman" panose="02020603050405020304" pitchFamily="18" charset="0"/>
                <a:ea typeface="Brygada 1918 Semi Bold" pitchFamily="34" charset="-122"/>
                <a:cs typeface="Times New Roman" panose="02020603050405020304" pitchFamily="18" charset="0"/>
              </a:rPr>
              <a:t>Comprehensive documentation</a:t>
            </a:r>
            <a:endParaRPr lang="en-US" sz="2000" b="1" dirty="0">
              <a:latin typeface="Times New Roman" panose="02020603050405020304" pitchFamily="18" charset="0"/>
              <a:cs typeface="Times New Roman" panose="02020603050405020304" pitchFamily="18" charset="0"/>
            </a:endParaRPr>
          </a:p>
        </p:txBody>
      </p:sp>
      <p:sp>
        <p:nvSpPr>
          <p:cNvPr id="15" name="Text 9"/>
          <p:cNvSpPr/>
          <p:nvPr/>
        </p:nvSpPr>
        <p:spPr>
          <a:xfrm>
            <a:off x="864393" y="6153210"/>
            <a:ext cx="12581692" cy="319802"/>
          </a:xfrm>
          <a:prstGeom prst="rect">
            <a:avLst/>
          </a:prstGeom>
          <a:noFill/>
          <a:ln/>
        </p:spPr>
        <p:txBody>
          <a:bodyPr wrap="none" lIns="0" tIns="0" rIns="0" bIns="0" rtlCol="0" anchor="t"/>
          <a:lstStyle/>
          <a:p>
            <a:pPr marL="0" indent="0" algn="l">
              <a:lnSpc>
                <a:spcPts val="2500"/>
              </a:lnSpc>
              <a:buNone/>
            </a:pPr>
            <a:r>
              <a:rPr lang="en-US" sz="2000" dirty="0">
                <a:solidFill>
                  <a:srgbClr val="403011"/>
                </a:solidFill>
                <a:latin typeface="Brygada 1918" pitchFamily="34" charset="0"/>
                <a:ea typeface="Brygada 1918" pitchFamily="34" charset="-122"/>
                <a:cs typeface="Brygada 1918" pitchFamily="34" charset="-120"/>
              </a:rPr>
              <a:t>A complete design report and this presentation describing the project workflow, data processing, model </a:t>
            </a:r>
          </a:p>
          <a:p>
            <a:pPr marL="0" indent="0" algn="l">
              <a:lnSpc>
                <a:spcPts val="2500"/>
              </a:lnSpc>
              <a:buNone/>
            </a:pPr>
            <a:r>
              <a:rPr lang="en-US" sz="2000" dirty="0">
                <a:solidFill>
                  <a:srgbClr val="403011"/>
                </a:solidFill>
                <a:latin typeface="Brygada 1918" pitchFamily="34" charset="0"/>
                <a:ea typeface="Brygada 1918" pitchFamily="34" charset="-122"/>
                <a:cs typeface="Brygada 1918" pitchFamily="34" charset="-120"/>
              </a:rPr>
              <a:t>training, and system architecture.</a:t>
            </a:r>
            <a:endParaRPr lang="en-US" sz="2000" dirty="0"/>
          </a:p>
        </p:txBody>
      </p:sp>
      <p:pic>
        <p:nvPicPr>
          <p:cNvPr id="16" name="Image 4" descr="preencoded.png"/>
          <p:cNvPicPr>
            <a:picLocks noChangeAspect="1"/>
          </p:cNvPicPr>
          <p:nvPr/>
        </p:nvPicPr>
        <p:blipFill>
          <a:blip r:embed="rId5"/>
          <a:stretch>
            <a:fillRect/>
          </a:stretch>
        </p:blipFill>
        <p:spPr>
          <a:xfrm>
            <a:off x="289798" y="6841331"/>
            <a:ext cx="299799" cy="374809"/>
          </a:xfrm>
          <a:prstGeom prst="rect">
            <a:avLst/>
          </a:prstGeom>
        </p:spPr>
      </p:pic>
      <p:sp>
        <p:nvSpPr>
          <p:cNvPr id="17" name="Text 10"/>
          <p:cNvSpPr/>
          <p:nvPr/>
        </p:nvSpPr>
        <p:spPr>
          <a:xfrm>
            <a:off x="864393" y="6872704"/>
            <a:ext cx="2498646" cy="312301"/>
          </a:xfrm>
          <a:prstGeom prst="rect">
            <a:avLst/>
          </a:prstGeom>
          <a:noFill/>
          <a:ln/>
        </p:spPr>
        <p:txBody>
          <a:bodyPr wrap="none" lIns="0" tIns="0" rIns="0" bIns="0" rtlCol="0" anchor="t"/>
          <a:lstStyle/>
          <a:p>
            <a:pPr marL="0" indent="0" algn="l">
              <a:lnSpc>
                <a:spcPts val="2450"/>
              </a:lnSpc>
              <a:buNone/>
            </a:pPr>
            <a:r>
              <a:rPr lang="en-US" sz="2000" b="1" dirty="0">
                <a:solidFill>
                  <a:srgbClr val="403011"/>
                </a:solidFill>
                <a:latin typeface="Times New Roman" panose="02020603050405020304" pitchFamily="18" charset="0"/>
                <a:ea typeface="Brygada 1918 Semi Bold" pitchFamily="34" charset="-122"/>
                <a:cs typeface="Times New Roman" panose="02020603050405020304" pitchFamily="18" charset="0"/>
              </a:rPr>
              <a:t>A live demonstration</a:t>
            </a:r>
            <a:endParaRPr lang="en-US" sz="2000" b="1" dirty="0">
              <a:latin typeface="Times New Roman" panose="02020603050405020304" pitchFamily="18" charset="0"/>
              <a:cs typeface="Times New Roman" panose="02020603050405020304" pitchFamily="18" charset="0"/>
            </a:endParaRPr>
          </a:p>
        </p:txBody>
      </p:sp>
      <p:sp>
        <p:nvSpPr>
          <p:cNvPr id="18" name="Text 11"/>
          <p:cNvSpPr/>
          <p:nvPr/>
        </p:nvSpPr>
        <p:spPr>
          <a:xfrm>
            <a:off x="864393" y="7304901"/>
            <a:ext cx="12581692" cy="319802"/>
          </a:xfrm>
          <a:prstGeom prst="rect">
            <a:avLst/>
          </a:prstGeom>
          <a:noFill/>
          <a:ln/>
        </p:spPr>
        <p:txBody>
          <a:bodyPr wrap="none" lIns="0" tIns="0" rIns="0" bIns="0" rtlCol="0" anchor="t"/>
          <a:lstStyle/>
          <a:p>
            <a:pPr marL="0" indent="0" algn="l">
              <a:lnSpc>
                <a:spcPts val="2500"/>
              </a:lnSpc>
              <a:buNone/>
            </a:pPr>
            <a:r>
              <a:rPr lang="en-US" sz="2000" dirty="0">
                <a:solidFill>
                  <a:srgbClr val="403011"/>
                </a:solidFill>
                <a:latin typeface="Brygada 1918" pitchFamily="34" charset="0"/>
                <a:ea typeface="Brygada 1918" pitchFamily="34" charset="-122"/>
                <a:cs typeface="Brygada 1918" pitchFamily="34" charset="-120"/>
              </a:rPr>
              <a:t>An end-to-end showcase of the </a:t>
            </a:r>
            <a:r>
              <a:rPr lang="en-US" sz="2000" dirty="0" err="1">
                <a:solidFill>
                  <a:srgbClr val="403011"/>
                </a:solidFill>
                <a:latin typeface="Brygada 1918" pitchFamily="34" charset="0"/>
                <a:ea typeface="Brygada 1918" pitchFamily="34" charset="-122"/>
                <a:cs typeface="Brygada 1918" pitchFamily="34" charset="-120"/>
              </a:rPr>
              <a:t>MindGuard</a:t>
            </a:r>
            <a:r>
              <a:rPr lang="en-US" sz="2000" dirty="0">
                <a:solidFill>
                  <a:srgbClr val="403011"/>
                </a:solidFill>
                <a:latin typeface="Brygada 1918" pitchFamily="34" charset="0"/>
                <a:ea typeface="Brygada 1918" pitchFamily="34" charset="-122"/>
                <a:cs typeface="Brygada 1918" pitchFamily="34" charset="-120"/>
              </a:rPr>
              <a:t> prototype — from data input to stress diagnosis and</a:t>
            </a:r>
          </a:p>
          <a:p>
            <a:pPr marL="0" indent="0" algn="l">
              <a:lnSpc>
                <a:spcPts val="2500"/>
              </a:lnSpc>
              <a:buNone/>
            </a:pPr>
            <a:r>
              <a:rPr lang="en-US" sz="2000" dirty="0">
                <a:solidFill>
                  <a:srgbClr val="403011"/>
                </a:solidFill>
                <a:latin typeface="Brygada 1918" pitchFamily="34" charset="0"/>
                <a:ea typeface="Brygada 1918" pitchFamily="34" charset="-122"/>
                <a:cs typeface="Brygada 1918" pitchFamily="34" charset="-120"/>
              </a:rPr>
              <a:t> AI-based personalized feedback</a:t>
            </a:r>
            <a:endParaRPr lang="en-US" sz="2000" dirty="0"/>
          </a:p>
        </p:txBody>
      </p:sp>
      <p:pic>
        <p:nvPicPr>
          <p:cNvPr id="20" name="Рисунок 19">
            <a:extLst>
              <a:ext uri="{FF2B5EF4-FFF2-40B4-BE49-F238E27FC236}">
                <a16:creationId xmlns:a16="http://schemas.microsoft.com/office/drawing/2014/main" id="{6B0B2B04-D197-4BE2-8C59-DEBD16087192}"/>
              </a:ext>
            </a:extLst>
          </p:cNvPr>
          <p:cNvPicPr>
            <a:picLocks noChangeAspect="1"/>
          </p:cNvPicPr>
          <p:nvPr/>
        </p:nvPicPr>
        <p:blipFill>
          <a:blip r:embed="rId9"/>
          <a:stretch>
            <a:fillRect/>
          </a:stretch>
        </p:blipFill>
        <p:spPr>
          <a:xfrm>
            <a:off x="12057320" y="7464802"/>
            <a:ext cx="2573079" cy="771633"/>
          </a:xfrm>
          <a:prstGeom prst="rect">
            <a:avLst/>
          </a:prstGeom>
        </p:spPr>
      </p:pic>
      <p:pic>
        <p:nvPicPr>
          <p:cNvPr id="19" name="Audio Recording 2 нояб. 2025 г., 23:57:22">
            <a:hlinkClick r:id="" action="ppaction://media"/>
            <a:extLst>
              <a:ext uri="{FF2B5EF4-FFF2-40B4-BE49-F238E27FC236}">
                <a16:creationId xmlns:a16="http://schemas.microsoft.com/office/drawing/2014/main" id="{20DF9CAB-3CA3-C64B-D109-D4F4C7A6AC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039685" y="3480784"/>
            <a:ext cx="812800" cy="8128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7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45927"/>
            <a:ext cx="7345204"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Main Content of the Project</a:t>
            </a:r>
            <a:endParaRPr lang="en-US" sz="4450" dirty="0"/>
          </a:p>
        </p:txBody>
      </p:sp>
      <p:sp>
        <p:nvSpPr>
          <p:cNvPr id="3" name="Shape 1"/>
          <p:cNvSpPr/>
          <p:nvPr/>
        </p:nvSpPr>
        <p:spPr>
          <a:xfrm>
            <a:off x="793790" y="1908333"/>
            <a:ext cx="6407944" cy="5575221"/>
          </a:xfrm>
          <a:prstGeom prst="roundRect">
            <a:avLst>
              <a:gd name="adj" fmla="val 2624"/>
            </a:avLst>
          </a:prstGeom>
          <a:solidFill>
            <a:srgbClr val="F6EBD4"/>
          </a:solidFill>
          <a:ln w="30480">
            <a:solidFill>
              <a:srgbClr val="626C3B"/>
            </a:solidFill>
            <a:prstDash val="solid"/>
          </a:ln>
        </p:spPr>
      </p:sp>
      <p:sp>
        <p:nvSpPr>
          <p:cNvPr id="4" name="Shape 2"/>
          <p:cNvSpPr/>
          <p:nvPr/>
        </p:nvSpPr>
        <p:spPr>
          <a:xfrm>
            <a:off x="763310" y="1908334"/>
            <a:ext cx="121920" cy="5575221"/>
          </a:xfrm>
          <a:prstGeom prst="roundRect">
            <a:avLst>
              <a:gd name="adj" fmla="val 279070"/>
            </a:avLst>
          </a:prstGeom>
          <a:solidFill>
            <a:srgbClr val="626C3B"/>
          </a:solidFill>
          <a:ln/>
        </p:spPr>
      </p:sp>
      <p:sp>
        <p:nvSpPr>
          <p:cNvPr id="5" name="Text 3"/>
          <p:cNvSpPr/>
          <p:nvPr/>
        </p:nvSpPr>
        <p:spPr>
          <a:xfrm>
            <a:off x="1142524" y="2165628"/>
            <a:ext cx="2835235" cy="354330"/>
          </a:xfrm>
          <a:prstGeom prst="rect">
            <a:avLst/>
          </a:prstGeom>
          <a:noFill/>
          <a:ln/>
        </p:spPr>
        <p:txBody>
          <a:bodyPr wrap="none" lIns="0" tIns="0" rIns="0" bIns="0" rtlCol="0" anchor="t"/>
          <a:lstStyle/>
          <a:p>
            <a:pPr marL="0" indent="0" algn="l">
              <a:lnSpc>
                <a:spcPts val="2750"/>
              </a:lnSpc>
              <a:buNone/>
            </a:pPr>
            <a:r>
              <a:rPr lang="en-US" sz="3200" dirty="0">
                <a:solidFill>
                  <a:srgbClr val="626C3B"/>
                </a:solidFill>
                <a:latin typeface="Brygada 1918 Semi Bold" pitchFamily="34" charset="0"/>
                <a:ea typeface="Brygada 1918 Semi Bold" pitchFamily="34" charset="-122"/>
                <a:cs typeface="Brygada 1918 Semi Bold" pitchFamily="34" charset="-120"/>
              </a:rPr>
              <a:t>The Problem</a:t>
            </a:r>
            <a:endParaRPr lang="en-US" sz="3200" dirty="0"/>
          </a:p>
        </p:txBody>
      </p:sp>
      <p:sp>
        <p:nvSpPr>
          <p:cNvPr id="6" name="Text 4"/>
          <p:cNvSpPr/>
          <p:nvPr/>
        </p:nvSpPr>
        <p:spPr>
          <a:xfrm>
            <a:off x="1142524" y="2656046"/>
            <a:ext cx="5801916" cy="1814513"/>
          </a:xfrm>
          <a:prstGeom prst="rect">
            <a:avLst/>
          </a:prstGeom>
          <a:noFill/>
          <a:ln/>
        </p:spPr>
        <p:txBody>
          <a:bodyPr wrap="square" lIns="0" tIns="0" rIns="0" bIns="0" rtlCol="0" anchor="t"/>
          <a:lstStyle/>
          <a:p>
            <a:pPr marL="0" indent="0" algn="l">
              <a:lnSpc>
                <a:spcPts val="2850"/>
              </a:lnSpc>
              <a:buNone/>
            </a:pPr>
            <a:r>
              <a:rPr lang="en-US" sz="2400" dirty="0">
                <a:solidFill>
                  <a:srgbClr val="403011"/>
                </a:solidFill>
                <a:latin typeface="Brygada 1918" pitchFamily="34" charset="0"/>
                <a:ea typeface="Brygada 1918" pitchFamily="34" charset="-122"/>
                <a:cs typeface="Brygada 1918" pitchFamily="34" charset="-120"/>
              </a:rPr>
              <a:t>Student mental health is a critical issue. High levels of stress and depression can negatively impact academic performance, social life, and long-term well-being. Existing solutions are often generic and not tailored to an individual's specific situation.</a:t>
            </a:r>
            <a:endParaRPr lang="en-US" sz="2400" dirty="0"/>
          </a:p>
        </p:txBody>
      </p:sp>
      <p:sp>
        <p:nvSpPr>
          <p:cNvPr id="7" name="Shape 5"/>
          <p:cNvSpPr/>
          <p:nvPr/>
        </p:nvSpPr>
        <p:spPr>
          <a:xfrm>
            <a:off x="7428548" y="1908334"/>
            <a:ext cx="6408063" cy="5575221"/>
          </a:xfrm>
          <a:prstGeom prst="roundRect">
            <a:avLst>
              <a:gd name="adj" fmla="val 2624"/>
            </a:avLst>
          </a:prstGeom>
          <a:solidFill>
            <a:srgbClr val="F6EBD4"/>
          </a:solidFill>
          <a:ln w="30480">
            <a:solidFill>
              <a:srgbClr val="83792E"/>
            </a:solidFill>
            <a:prstDash val="solid"/>
          </a:ln>
        </p:spPr>
      </p:sp>
      <p:sp>
        <p:nvSpPr>
          <p:cNvPr id="8" name="Shape 6"/>
          <p:cNvSpPr/>
          <p:nvPr/>
        </p:nvSpPr>
        <p:spPr>
          <a:xfrm>
            <a:off x="7398067" y="1908334"/>
            <a:ext cx="121920" cy="5575221"/>
          </a:xfrm>
          <a:prstGeom prst="roundRect">
            <a:avLst>
              <a:gd name="adj" fmla="val 279070"/>
            </a:avLst>
          </a:prstGeom>
          <a:solidFill>
            <a:srgbClr val="83792E"/>
          </a:solidFill>
          <a:ln/>
        </p:spPr>
      </p:sp>
      <p:sp>
        <p:nvSpPr>
          <p:cNvPr id="9" name="Text 7"/>
          <p:cNvSpPr/>
          <p:nvPr/>
        </p:nvSpPr>
        <p:spPr>
          <a:xfrm>
            <a:off x="7777282" y="2123987"/>
            <a:ext cx="2835235" cy="354330"/>
          </a:xfrm>
          <a:prstGeom prst="rect">
            <a:avLst/>
          </a:prstGeom>
          <a:noFill/>
          <a:ln/>
        </p:spPr>
        <p:txBody>
          <a:bodyPr wrap="none" lIns="0" tIns="0" rIns="0" bIns="0" rtlCol="0" anchor="t"/>
          <a:lstStyle/>
          <a:p>
            <a:pPr marL="0" indent="0" algn="l">
              <a:lnSpc>
                <a:spcPts val="2750"/>
              </a:lnSpc>
              <a:buNone/>
            </a:pPr>
            <a:r>
              <a:rPr lang="en-US" sz="3600" dirty="0">
                <a:solidFill>
                  <a:srgbClr val="626C3B"/>
                </a:solidFill>
                <a:latin typeface="Brygada 1918 Semi Bold" pitchFamily="34" charset="0"/>
                <a:ea typeface="Brygada 1918 Semi Bold" pitchFamily="34" charset="-122"/>
                <a:cs typeface="Brygada 1918 Semi Bold" pitchFamily="34" charset="-120"/>
              </a:rPr>
              <a:t>Our Solution</a:t>
            </a:r>
            <a:endParaRPr lang="en-US" sz="3600" dirty="0"/>
          </a:p>
        </p:txBody>
      </p:sp>
      <p:sp>
        <p:nvSpPr>
          <p:cNvPr id="10" name="Text 8"/>
          <p:cNvSpPr/>
          <p:nvPr/>
        </p:nvSpPr>
        <p:spPr>
          <a:xfrm>
            <a:off x="7777282" y="2585013"/>
            <a:ext cx="5802035" cy="1451610"/>
          </a:xfrm>
          <a:prstGeom prst="rect">
            <a:avLst/>
          </a:prstGeom>
          <a:noFill/>
          <a:ln/>
        </p:spPr>
        <p:txBody>
          <a:bodyPr wrap="square" lIns="0" tIns="0" rIns="0" bIns="0" rtlCol="0" anchor="t"/>
          <a:lstStyle/>
          <a:p>
            <a:pPr marL="0" indent="0" algn="l">
              <a:lnSpc>
                <a:spcPts val="2850"/>
              </a:lnSpc>
              <a:buNone/>
            </a:pPr>
            <a:r>
              <a:rPr lang="en-US" sz="2000" dirty="0">
                <a:solidFill>
                  <a:srgbClr val="403011"/>
                </a:solidFill>
                <a:latin typeface="Brygada 1918" pitchFamily="34" charset="0"/>
                <a:ea typeface="Brygada 1918" pitchFamily="34" charset="-122"/>
                <a:cs typeface="Brygada 1918" pitchFamily="34" charset="-120"/>
              </a:rPr>
              <a:t>We propose the development of "MindGuard," a software prototype designed to act as a personal assistant for managing student stress. The system will provide a two-step approach:</a:t>
            </a:r>
          </a:p>
          <a:p>
            <a:pPr marL="0" indent="0" algn="l">
              <a:lnSpc>
                <a:spcPts val="2850"/>
              </a:lnSpc>
              <a:buNone/>
            </a:pPr>
            <a:endParaRPr lang="en-US" sz="2000" dirty="0">
              <a:solidFill>
                <a:srgbClr val="403011"/>
              </a:solidFill>
              <a:latin typeface="Brygada 1918" pitchFamily="34" charset="0"/>
              <a:ea typeface="Brygada 1918" pitchFamily="34" charset="-122"/>
            </a:endParaRPr>
          </a:p>
          <a:p>
            <a:pPr marL="0" indent="0" algn="l">
              <a:lnSpc>
                <a:spcPts val="2850"/>
              </a:lnSpc>
              <a:buNone/>
            </a:pPr>
            <a:endParaRPr lang="en-US" sz="2000" dirty="0"/>
          </a:p>
        </p:txBody>
      </p:sp>
      <p:sp>
        <p:nvSpPr>
          <p:cNvPr id="11" name="Text 9"/>
          <p:cNvSpPr/>
          <p:nvPr/>
        </p:nvSpPr>
        <p:spPr>
          <a:xfrm>
            <a:off x="7777282" y="4166469"/>
            <a:ext cx="5802035" cy="1451610"/>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403011"/>
                </a:solidFill>
                <a:latin typeface="Brygada 1918" pitchFamily="34" charset="0"/>
                <a:ea typeface="Brygada 1918" pitchFamily="34" charset="-122"/>
                <a:cs typeface="Brygada 1918" pitchFamily="34" charset="-120"/>
              </a:rPr>
              <a:t>Diagnosis:</a:t>
            </a:r>
            <a:r>
              <a:rPr lang="en-US" sz="2000" dirty="0">
                <a:solidFill>
                  <a:srgbClr val="403011"/>
                </a:solidFill>
                <a:latin typeface="Brygada 1918" pitchFamily="34" charset="0"/>
                <a:ea typeface="Brygada 1918" pitchFamily="34" charset="-122"/>
                <a:cs typeface="Brygada 1918" pitchFamily="34" charset="-120"/>
              </a:rPr>
              <a:t> Using a predictive machine LM to accurately assess a student's current stress level based on their answers to a short survey.</a:t>
            </a:r>
            <a:endParaRPr lang="en-US" sz="2000" dirty="0"/>
          </a:p>
        </p:txBody>
      </p:sp>
      <p:sp>
        <p:nvSpPr>
          <p:cNvPr id="12" name="Text 10"/>
          <p:cNvSpPr/>
          <p:nvPr/>
        </p:nvSpPr>
        <p:spPr>
          <a:xfrm>
            <a:off x="7777282" y="5595461"/>
            <a:ext cx="5802035" cy="1451610"/>
          </a:xfrm>
          <a:prstGeom prst="rect">
            <a:avLst/>
          </a:prstGeom>
          <a:noFill/>
          <a:ln/>
        </p:spPr>
        <p:txBody>
          <a:bodyPr wrap="square" lIns="0" tIns="0" rIns="0" bIns="0" rtlCol="0" anchor="t"/>
          <a:lstStyle/>
          <a:p>
            <a:pPr marL="342900" indent="-342900" algn="l">
              <a:lnSpc>
                <a:spcPts val="2850"/>
              </a:lnSpc>
              <a:buSzPct val="100000"/>
              <a:buChar char="•"/>
            </a:pPr>
            <a:r>
              <a:rPr lang="en-US" sz="2000" b="1" dirty="0">
                <a:solidFill>
                  <a:srgbClr val="403011"/>
                </a:solidFill>
                <a:latin typeface="Brygada 1918" pitchFamily="34" charset="0"/>
                <a:ea typeface="Brygada 1918" pitchFamily="34" charset="-122"/>
                <a:cs typeface="Brygada 1918" pitchFamily="34" charset="-120"/>
              </a:rPr>
              <a:t>Support:</a:t>
            </a:r>
            <a:r>
              <a:rPr lang="en-US" sz="2000" dirty="0">
                <a:solidFill>
                  <a:srgbClr val="403011"/>
                </a:solidFill>
                <a:latin typeface="Brygada 1918" pitchFamily="34" charset="0"/>
                <a:ea typeface="Brygada 1918" pitchFamily="34" charset="-122"/>
                <a:cs typeface="Brygada 1918" pitchFamily="34" charset="-120"/>
              </a:rPr>
              <a:t> Employing a powerful generative model  to provide personalized recommendations based on the diagnosed stress level and its key contributing factors.</a:t>
            </a:r>
            <a:endParaRPr lang="en-US" sz="2000" dirty="0"/>
          </a:p>
        </p:txBody>
      </p:sp>
      <p:pic>
        <p:nvPicPr>
          <p:cNvPr id="13" name="Рисунок 12">
            <a:extLst>
              <a:ext uri="{FF2B5EF4-FFF2-40B4-BE49-F238E27FC236}">
                <a16:creationId xmlns:a16="http://schemas.microsoft.com/office/drawing/2014/main" id="{6EB8D0CD-7F88-E2D5-C47D-C41138BC4F7D}"/>
              </a:ext>
            </a:extLst>
          </p:cNvPr>
          <p:cNvPicPr>
            <a:picLocks noChangeAspect="1"/>
          </p:cNvPicPr>
          <p:nvPr/>
        </p:nvPicPr>
        <p:blipFill>
          <a:blip r:embed="rId5"/>
          <a:stretch>
            <a:fillRect/>
          </a:stretch>
        </p:blipFill>
        <p:spPr>
          <a:xfrm>
            <a:off x="11692128" y="7506195"/>
            <a:ext cx="2938272" cy="723405"/>
          </a:xfrm>
          <a:prstGeom prst="rect">
            <a:avLst/>
          </a:prstGeom>
        </p:spPr>
      </p:pic>
      <p:pic>
        <p:nvPicPr>
          <p:cNvPr id="17" name="Записанный звук">
            <a:hlinkClick r:id="" action="ppaction://media"/>
            <a:extLst>
              <a:ext uri="{FF2B5EF4-FFF2-40B4-BE49-F238E27FC236}">
                <a16:creationId xmlns:a16="http://schemas.microsoft.com/office/drawing/2014/main" id="{6D01D50F-8610-1F5B-4D2C-85359E4436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34617" y="654142"/>
            <a:ext cx="487363" cy="48736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72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760720" cy="8229600"/>
          </a:xfrm>
          <a:prstGeom prst="rect">
            <a:avLst/>
          </a:prstGeom>
        </p:spPr>
      </p:pic>
      <p:sp>
        <p:nvSpPr>
          <p:cNvPr id="3" name="Text 0"/>
          <p:cNvSpPr/>
          <p:nvPr/>
        </p:nvSpPr>
        <p:spPr>
          <a:xfrm>
            <a:off x="6211133" y="619875"/>
            <a:ext cx="5176957" cy="647105"/>
          </a:xfrm>
          <a:prstGeom prst="rect">
            <a:avLst/>
          </a:prstGeom>
          <a:noFill/>
          <a:ln/>
        </p:spPr>
        <p:txBody>
          <a:bodyPr wrap="none" lIns="0" tIns="0" rIns="0" bIns="0" rtlCol="0" anchor="t"/>
          <a:lstStyle/>
          <a:p>
            <a:pPr marL="0" indent="0" algn="l">
              <a:lnSpc>
                <a:spcPts val="5050"/>
              </a:lnSpc>
              <a:buNone/>
            </a:pPr>
            <a:r>
              <a:rPr lang="en-US" sz="4050" dirty="0">
                <a:solidFill>
                  <a:srgbClr val="403011"/>
                </a:solidFill>
                <a:latin typeface="Brygada 1918 Semi Bold" pitchFamily="34" charset="0"/>
                <a:ea typeface="Brygada 1918 Semi Bold" pitchFamily="34" charset="-122"/>
                <a:cs typeface="Brygada 1918 Semi Bold" pitchFamily="34" charset="-120"/>
              </a:rPr>
              <a:t>Research Summary</a:t>
            </a:r>
            <a:endParaRPr lang="en-US" sz="4050" dirty="0"/>
          </a:p>
        </p:txBody>
      </p:sp>
      <p:sp>
        <p:nvSpPr>
          <p:cNvPr id="4" name="Text 1"/>
          <p:cNvSpPr/>
          <p:nvPr/>
        </p:nvSpPr>
        <p:spPr>
          <a:xfrm>
            <a:off x="6211133" y="1752647"/>
            <a:ext cx="3106103" cy="388263"/>
          </a:xfrm>
          <a:prstGeom prst="rect">
            <a:avLst/>
          </a:prstGeom>
          <a:noFill/>
          <a:ln/>
        </p:spPr>
        <p:txBody>
          <a:bodyPr wrap="none" lIns="0" tIns="0" rIns="0" bIns="0" rtlCol="0" anchor="t"/>
          <a:lstStyle/>
          <a:p>
            <a:pPr marL="0" indent="0" algn="l">
              <a:lnSpc>
                <a:spcPts val="3050"/>
              </a:lnSpc>
              <a:buNone/>
            </a:pPr>
            <a:r>
              <a:rPr lang="en-US" sz="2800" dirty="0">
                <a:solidFill>
                  <a:srgbClr val="626C3B"/>
                </a:solidFill>
                <a:latin typeface="Brygada 1918 Semi Bold" pitchFamily="34" charset="0"/>
                <a:ea typeface="Brygada 1918 Semi Bold" pitchFamily="34" charset="-122"/>
                <a:cs typeface="Brygada 1918 Semi Bold" pitchFamily="34" charset="-120"/>
              </a:rPr>
              <a:t>Tasks Completed</a:t>
            </a:r>
            <a:endParaRPr lang="en-US" sz="2800" dirty="0"/>
          </a:p>
        </p:txBody>
      </p:sp>
      <p:sp>
        <p:nvSpPr>
          <p:cNvPr id="5" name="Text 2"/>
          <p:cNvSpPr/>
          <p:nvPr/>
        </p:nvSpPr>
        <p:spPr>
          <a:xfrm>
            <a:off x="6211133" y="2347960"/>
            <a:ext cx="3594735" cy="662464"/>
          </a:xfrm>
          <a:prstGeom prst="rect">
            <a:avLst/>
          </a:prstGeom>
          <a:noFill/>
          <a:ln/>
        </p:spPr>
        <p:txBody>
          <a:bodyPr wrap="square" lIns="0" tIns="0" rIns="0" bIns="0" rtlCol="0" anchor="t"/>
          <a:lstStyle/>
          <a:p>
            <a:pPr marL="342900" indent="-342900" algn="l">
              <a:lnSpc>
                <a:spcPts val="2600"/>
              </a:lnSpc>
              <a:buSzPct val="100000"/>
              <a:buChar char="•"/>
            </a:pPr>
            <a:r>
              <a:rPr lang="en-US" sz="2000" dirty="0">
                <a:solidFill>
                  <a:srgbClr val="403011"/>
                </a:solidFill>
                <a:latin typeface="Brygada 1918" pitchFamily="34" charset="0"/>
                <a:ea typeface="Brygada 1918" pitchFamily="34" charset="-122"/>
                <a:cs typeface="Brygada 1918" pitchFamily="34" charset="-120"/>
              </a:rPr>
              <a:t>Defined the project concept “</a:t>
            </a:r>
            <a:r>
              <a:rPr lang="en-US" sz="2000" dirty="0" err="1">
                <a:solidFill>
                  <a:srgbClr val="403011"/>
                </a:solidFill>
                <a:latin typeface="Brygada 1918" pitchFamily="34" charset="0"/>
                <a:ea typeface="Brygada 1918" pitchFamily="34" charset="-122"/>
                <a:cs typeface="Brygada 1918" pitchFamily="34" charset="-120"/>
              </a:rPr>
              <a:t>MindGuard</a:t>
            </a:r>
            <a:r>
              <a:rPr lang="en-US" sz="2000" dirty="0">
                <a:solidFill>
                  <a:srgbClr val="403011"/>
                </a:solidFill>
                <a:latin typeface="Brygada 1918" pitchFamily="34" charset="0"/>
                <a:ea typeface="Brygada 1918" pitchFamily="34" charset="-122"/>
                <a:cs typeface="Brygada 1918" pitchFamily="34" charset="-120"/>
              </a:rPr>
              <a:t>” and developed the complete system architecture.</a:t>
            </a:r>
            <a:endParaRPr lang="en-US" sz="2000" dirty="0"/>
          </a:p>
        </p:txBody>
      </p:sp>
      <p:sp>
        <p:nvSpPr>
          <p:cNvPr id="6" name="Text 3"/>
          <p:cNvSpPr/>
          <p:nvPr/>
        </p:nvSpPr>
        <p:spPr>
          <a:xfrm>
            <a:off x="6213716" y="3725255"/>
            <a:ext cx="5282522" cy="993696"/>
          </a:xfrm>
          <a:prstGeom prst="rect">
            <a:avLst/>
          </a:prstGeom>
          <a:noFill/>
          <a:ln/>
        </p:spPr>
        <p:txBody>
          <a:bodyPr wrap="square" lIns="0" tIns="0" rIns="0" bIns="0" rtlCol="0" anchor="t"/>
          <a:lstStyle/>
          <a:p>
            <a:pPr marL="342900" indent="-342900" algn="l">
              <a:lnSpc>
                <a:spcPts val="2600"/>
              </a:lnSpc>
              <a:buSzPct val="100000"/>
              <a:buChar char="•"/>
            </a:pPr>
            <a:r>
              <a:rPr lang="en-US" sz="2000" dirty="0">
                <a:solidFill>
                  <a:srgbClr val="403011"/>
                </a:solidFill>
                <a:latin typeface="Brygada 1918" pitchFamily="34" charset="0"/>
                <a:ea typeface="Brygada 1918" pitchFamily="34" charset="-122"/>
                <a:cs typeface="Brygada 1918" pitchFamily="34" charset="-120"/>
              </a:rPr>
              <a:t>Conducted Exploratory Data Analysis (EDA) and identified key predictors of stress such as sleep quality, depression level, and teacher–student relationship.</a:t>
            </a:r>
            <a:endParaRPr lang="en-US" sz="2000" dirty="0"/>
          </a:p>
        </p:txBody>
      </p:sp>
      <p:sp>
        <p:nvSpPr>
          <p:cNvPr id="7" name="Text 4"/>
          <p:cNvSpPr/>
          <p:nvPr/>
        </p:nvSpPr>
        <p:spPr>
          <a:xfrm>
            <a:off x="6211132" y="4645747"/>
            <a:ext cx="3594735" cy="993696"/>
          </a:xfrm>
          <a:prstGeom prst="rect">
            <a:avLst/>
          </a:prstGeom>
          <a:noFill/>
          <a:ln/>
        </p:spPr>
        <p:txBody>
          <a:bodyPr wrap="square" lIns="0" tIns="0" rIns="0" bIns="0" rtlCol="0" anchor="t"/>
          <a:lstStyle/>
          <a:p>
            <a:pPr marL="342900" indent="-342900" algn="l">
              <a:lnSpc>
                <a:spcPts val="2600"/>
              </a:lnSpc>
              <a:buSzPct val="100000"/>
              <a:buChar char="•"/>
            </a:pPr>
            <a:endParaRPr lang="en-US" sz="2000" dirty="0"/>
          </a:p>
        </p:txBody>
      </p:sp>
      <p:sp>
        <p:nvSpPr>
          <p:cNvPr id="8" name="Text 5"/>
          <p:cNvSpPr/>
          <p:nvPr/>
        </p:nvSpPr>
        <p:spPr>
          <a:xfrm>
            <a:off x="6211131" y="5125539"/>
            <a:ext cx="4966992" cy="662464"/>
          </a:xfrm>
          <a:prstGeom prst="rect">
            <a:avLst/>
          </a:prstGeom>
          <a:noFill/>
          <a:ln/>
        </p:spPr>
        <p:txBody>
          <a:bodyPr wrap="square" lIns="0" tIns="0" rIns="0" bIns="0" rtlCol="0" anchor="t"/>
          <a:lstStyle/>
          <a:p>
            <a:pPr marL="342900" indent="-342900" algn="l">
              <a:lnSpc>
                <a:spcPts val="2600"/>
              </a:lnSpc>
              <a:buSzPct val="100000"/>
              <a:buChar char="•"/>
            </a:pPr>
            <a:r>
              <a:rPr lang="en-US" sz="2000" dirty="0">
                <a:solidFill>
                  <a:srgbClr val="403011"/>
                </a:solidFill>
                <a:latin typeface="Brygada 1918" pitchFamily="34" charset="0"/>
                <a:ea typeface="Brygada 1918" pitchFamily="34" charset="-122"/>
                <a:cs typeface="Brygada 1918" pitchFamily="34" charset="-120"/>
              </a:rPr>
              <a:t>Trained and evaluated multiple ML models; selected </a:t>
            </a:r>
            <a:r>
              <a:rPr lang="en-US" sz="2000" dirty="0" err="1">
                <a:solidFill>
                  <a:srgbClr val="403011"/>
                </a:solidFill>
                <a:latin typeface="Brygada 1918" pitchFamily="34" charset="0"/>
                <a:ea typeface="Brygada 1918" pitchFamily="34" charset="-122"/>
                <a:cs typeface="Brygada 1918" pitchFamily="34" charset="-120"/>
              </a:rPr>
              <a:t>XGBoost</a:t>
            </a:r>
            <a:r>
              <a:rPr lang="en-US" sz="2000" dirty="0">
                <a:solidFill>
                  <a:srgbClr val="403011"/>
                </a:solidFill>
                <a:latin typeface="Brygada 1918" pitchFamily="34" charset="0"/>
                <a:ea typeface="Brygada 1918" pitchFamily="34" charset="-122"/>
                <a:cs typeface="Brygada 1918" pitchFamily="34" charset="-120"/>
              </a:rPr>
              <a:t> (H2O </a:t>
            </a:r>
            <a:r>
              <a:rPr lang="en-US" sz="2000" dirty="0" err="1">
                <a:solidFill>
                  <a:srgbClr val="403011"/>
                </a:solidFill>
                <a:latin typeface="Brygada 1918" pitchFamily="34" charset="0"/>
                <a:ea typeface="Brygada 1918" pitchFamily="34" charset="-122"/>
                <a:cs typeface="Brygada 1918" pitchFamily="34" charset="-120"/>
              </a:rPr>
              <a:t>AutoML</a:t>
            </a:r>
            <a:r>
              <a:rPr lang="en-US" sz="2000" dirty="0">
                <a:solidFill>
                  <a:srgbClr val="403011"/>
                </a:solidFill>
                <a:latin typeface="Brygada 1918" pitchFamily="34" charset="0"/>
                <a:ea typeface="Brygada 1918" pitchFamily="34" charset="-122"/>
                <a:cs typeface="Brygada 1918" pitchFamily="34" charset="-120"/>
              </a:rPr>
              <a:t>) as the best performer.</a:t>
            </a:r>
            <a:endParaRPr lang="en-US" sz="2000" dirty="0"/>
          </a:p>
        </p:txBody>
      </p:sp>
      <p:sp>
        <p:nvSpPr>
          <p:cNvPr id="9" name="Text 6"/>
          <p:cNvSpPr/>
          <p:nvPr/>
        </p:nvSpPr>
        <p:spPr>
          <a:xfrm>
            <a:off x="6168146" y="6267795"/>
            <a:ext cx="4537078" cy="662464"/>
          </a:xfrm>
          <a:prstGeom prst="rect">
            <a:avLst/>
          </a:prstGeom>
          <a:noFill/>
          <a:ln/>
        </p:spPr>
        <p:txBody>
          <a:bodyPr wrap="square" lIns="0" tIns="0" rIns="0" bIns="0" rtlCol="0" anchor="t"/>
          <a:lstStyle/>
          <a:p>
            <a:pPr marL="342900" indent="-342900" algn="l">
              <a:lnSpc>
                <a:spcPts val="2600"/>
              </a:lnSpc>
              <a:buSzPct val="100000"/>
              <a:buChar char="•"/>
            </a:pPr>
            <a:r>
              <a:rPr lang="en" sz="2000" i="0" u="none" strike="noStrike" dirty="0">
                <a:solidFill>
                  <a:srgbClr val="000000"/>
                </a:solidFill>
                <a:effectLst/>
                <a:latin typeface="-webkit-standard"/>
              </a:rPr>
              <a:t>Integrated </a:t>
            </a:r>
            <a:r>
              <a:rPr lang="en" sz="2000" i="0" u="none" strike="noStrike" dirty="0">
                <a:solidFill>
                  <a:srgbClr val="000000"/>
                </a:solidFill>
                <a:effectLst/>
              </a:rPr>
              <a:t>Generative AI (Gemini 2.5 Pro)</a:t>
            </a:r>
            <a:r>
              <a:rPr lang="en" sz="2000" i="0" u="none" strike="noStrike" dirty="0">
                <a:solidFill>
                  <a:srgbClr val="000000"/>
                </a:solidFill>
                <a:effectLst/>
                <a:latin typeface="-webkit-standard"/>
              </a:rPr>
              <a:t> for personalized recommendation generation.</a:t>
            </a:r>
            <a:endParaRPr lang="en-US" sz="2000" dirty="0"/>
          </a:p>
        </p:txBody>
      </p:sp>
      <p:sp>
        <p:nvSpPr>
          <p:cNvPr id="10" name="Text 7"/>
          <p:cNvSpPr/>
          <p:nvPr/>
        </p:nvSpPr>
        <p:spPr>
          <a:xfrm>
            <a:off x="11388090" y="1733637"/>
            <a:ext cx="3174802" cy="388263"/>
          </a:xfrm>
          <a:prstGeom prst="rect">
            <a:avLst/>
          </a:prstGeom>
          <a:noFill/>
          <a:ln/>
        </p:spPr>
        <p:txBody>
          <a:bodyPr wrap="none" lIns="0" tIns="0" rIns="0" bIns="0" rtlCol="0" anchor="t"/>
          <a:lstStyle/>
          <a:p>
            <a:pPr marL="0" indent="0" algn="l">
              <a:lnSpc>
                <a:spcPts val="3050"/>
              </a:lnSpc>
              <a:buNone/>
            </a:pPr>
            <a:r>
              <a:rPr lang="en-US" sz="2800" dirty="0">
                <a:solidFill>
                  <a:srgbClr val="626C3B"/>
                </a:solidFill>
                <a:latin typeface="Brygada 1918 Semi Bold" pitchFamily="34" charset="0"/>
                <a:ea typeface="Brygada 1918 Semi Bold" pitchFamily="34" charset="-122"/>
                <a:cs typeface="Brygada 1918 Semi Bold" pitchFamily="34" charset="-120"/>
              </a:rPr>
              <a:t>Next Steps</a:t>
            </a:r>
            <a:endParaRPr lang="en-US" sz="2800" dirty="0"/>
          </a:p>
        </p:txBody>
      </p:sp>
      <p:sp>
        <p:nvSpPr>
          <p:cNvPr id="11" name="Text 8"/>
          <p:cNvSpPr/>
          <p:nvPr/>
        </p:nvSpPr>
        <p:spPr>
          <a:xfrm>
            <a:off x="11178123" y="2189154"/>
            <a:ext cx="3594735" cy="993696"/>
          </a:xfrm>
          <a:prstGeom prst="rect">
            <a:avLst/>
          </a:prstGeom>
          <a:noFill/>
          <a:ln/>
        </p:spPr>
        <p:txBody>
          <a:bodyPr wrap="square" lIns="0" tIns="0" rIns="0" bIns="0" rtlCol="0" anchor="t"/>
          <a:lstStyle/>
          <a:p>
            <a:pPr marL="342900" indent="-342900" algn="l">
              <a:lnSpc>
                <a:spcPts val="2600"/>
              </a:lnSpc>
              <a:buSzPct val="100000"/>
              <a:buChar char="•"/>
            </a:pPr>
            <a:r>
              <a:rPr lang="en-US" sz="2000" dirty="0">
                <a:solidFill>
                  <a:srgbClr val="403011"/>
                </a:solidFill>
                <a:latin typeface="Brygada 1918" pitchFamily="34" charset="0"/>
                <a:ea typeface="Brygada 1918" pitchFamily="34" charset="-122"/>
                <a:cs typeface="Brygada 1918" pitchFamily="34" charset="-120"/>
              </a:rPr>
              <a:t>Deployment PostgreSQL </a:t>
            </a:r>
            <a:r>
              <a:rPr lang="en-US" sz="2000" dirty="0" err="1">
                <a:solidFill>
                  <a:srgbClr val="403011"/>
                </a:solidFill>
                <a:latin typeface="Brygada 1918" pitchFamily="34" charset="0"/>
                <a:ea typeface="Brygada 1918" pitchFamily="34" charset="-122"/>
                <a:cs typeface="Brygada 1918" pitchFamily="34" charset="-120"/>
              </a:rPr>
              <a:t>throught</a:t>
            </a:r>
            <a:r>
              <a:rPr lang="en-US" sz="2000" dirty="0">
                <a:solidFill>
                  <a:srgbClr val="403011"/>
                </a:solidFill>
                <a:latin typeface="Brygada 1918" pitchFamily="34" charset="0"/>
                <a:ea typeface="Brygada 1918" pitchFamily="34" charset="-122"/>
                <a:cs typeface="Brygada 1918" pitchFamily="34" charset="-120"/>
              </a:rPr>
              <a:t> some server</a:t>
            </a:r>
            <a:endParaRPr lang="en-US" sz="2000" dirty="0"/>
          </a:p>
        </p:txBody>
      </p:sp>
      <p:sp>
        <p:nvSpPr>
          <p:cNvPr id="12" name="Text 9"/>
          <p:cNvSpPr/>
          <p:nvPr/>
        </p:nvSpPr>
        <p:spPr>
          <a:xfrm>
            <a:off x="11178123" y="2842509"/>
            <a:ext cx="3594735" cy="993696"/>
          </a:xfrm>
          <a:prstGeom prst="rect">
            <a:avLst/>
          </a:prstGeom>
          <a:noFill/>
          <a:ln/>
        </p:spPr>
        <p:txBody>
          <a:bodyPr wrap="square" lIns="0" tIns="0" rIns="0" bIns="0" rtlCol="0" anchor="t"/>
          <a:lstStyle/>
          <a:p>
            <a:pPr marL="342900" indent="-342900" algn="l">
              <a:lnSpc>
                <a:spcPts val="2600"/>
              </a:lnSpc>
              <a:buSzPct val="100000"/>
              <a:buChar char="•"/>
            </a:pPr>
            <a:r>
              <a:rPr lang="en-US" sz="2000" dirty="0">
                <a:solidFill>
                  <a:srgbClr val="403011"/>
                </a:solidFill>
                <a:latin typeface="Brygada 1918" pitchFamily="34" charset="0"/>
                <a:ea typeface="Brygada 1918" pitchFamily="34" charset="-122"/>
                <a:cs typeface="Brygada 1918" pitchFamily="34" charset="-120"/>
              </a:rPr>
              <a:t>Sentiment</a:t>
            </a:r>
            <a:endParaRPr lang="en-US" sz="2000" dirty="0"/>
          </a:p>
        </p:txBody>
      </p:sp>
      <p:pic>
        <p:nvPicPr>
          <p:cNvPr id="15" name="Рисунок 14">
            <a:extLst>
              <a:ext uri="{FF2B5EF4-FFF2-40B4-BE49-F238E27FC236}">
                <a16:creationId xmlns:a16="http://schemas.microsoft.com/office/drawing/2014/main" id="{5BAD1FB4-C832-4E85-88CF-A941D92A3817}"/>
              </a:ext>
            </a:extLst>
          </p:cNvPr>
          <p:cNvPicPr>
            <a:picLocks noChangeAspect="1"/>
          </p:cNvPicPr>
          <p:nvPr/>
        </p:nvPicPr>
        <p:blipFill>
          <a:blip r:embed="rId6"/>
          <a:stretch>
            <a:fillRect/>
          </a:stretch>
        </p:blipFill>
        <p:spPr>
          <a:xfrm>
            <a:off x="11496238" y="7432776"/>
            <a:ext cx="3134162" cy="771633"/>
          </a:xfrm>
          <a:prstGeom prst="rect">
            <a:avLst/>
          </a:prstGeom>
        </p:spPr>
      </p:pic>
      <p:pic>
        <p:nvPicPr>
          <p:cNvPr id="17" name="Audio Recording 2 нояб. 2025 г., 23:58:13">
            <a:hlinkClick r:id="" action="ppaction://media"/>
            <a:extLst>
              <a:ext uri="{FF2B5EF4-FFF2-40B4-BE49-F238E27FC236}">
                <a16:creationId xmlns:a16="http://schemas.microsoft.com/office/drawing/2014/main" id="{4A4DD125-466C-0CF8-C7E1-A6A9BF364FF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16908" y="5263064"/>
            <a:ext cx="812800" cy="8128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8869680" y="0"/>
            <a:ext cx="5760720" cy="8229600"/>
          </a:xfrm>
          <a:prstGeom prst="rect">
            <a:avLst/>
          </a:prstGeom>
        </p:spPr>
      </p:pic>
      <p:sp>
        <p:nvSpPr>
          <p:cNvPr id="3" name="Text 0"/>
          <p:cNvSpPr/>
          <p:nvPr/>
        </p:nvSpPr>
        <p:spPr>
          <a:xfrm>
            <a:off x="793790" y="87987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Core Functionality</a:t>
            </a:r>
            <a:endParaRPr lang="en-US" sz="4450" dirty="0"/>
          </a:p>
        </p:txBody>
      </p:sp>
      <p:sp>
        <p:nvSpPr>
          <p:cNvPr id="5" name="Text 2"/>
          <p:cNvSpPr/>
          <p:nvPr/>
        </p:nvSpPr>
        <p:spPr>
          <a:xfrm>
            <a:off x="1079515" y="2297430"/>
            <a:ext cx="7179136" cy="4716380"/>
          </a:xfrm>
          <a:prstGeom prst="rect">
            <a:avLst/>
          </a:prstGeom>
          <a:noFill/>
          <a:ln/>
        </p:spPr>
        <p:txBody>
          <a:bodyPr wrap="square" lIns="0" tIns="0" rIns="0" bIns="0" rtlCol="0" anchor="t"/>
          <a:lstStyle/>
          <a:p>
            <a:pPr marL="0" indent="0" algn="l">
              <a:lnSpc>
                <a:spcPts val="2850"/>
              </a:lnSpc>
              <a:buNone/>
            </a:pPr>
            <a:r>
              <a:rPr lang="en-US" sz="3200" dirty="0">
                <a:solidFill>
                  <a:srgbClr val="403011"/>
                </a:solidFill>
                <a:latin typeface="Brygada 1918" pitchFamily="34" charset="0"/>
                <a:ea typeface="Brygada 1918" pitchFamily="34" charset="-122"/>
                <a:cs typeface="Brygada 1918" pitchFamily="34" charset="-120"/>
              </a:rPr>
              <a:t>The user interacts with a simple interface, answers questions about their psychological, academic, and social state. The system then analyzes these inputs, predicts their stress level (Low, Medium, High), and generates unique, relevant advice to help them cope and improve their situation.</a:t>
            </a:r>
            <a:endParaRPr lang="en-US" sz="3200" dirty="0"/>
          </a:p>
        </p:txBody>
      </p:sp>
      <p:sp>
        <p:nvSpPr>
          <p:cNvPr id="6" name="Text 3"/>
          <p:cNvSpPr/>
          <p:nvPr/>
        </p:nvSpPr>
        <p:spPr>
          <a:xfrm>
            <a:off x="4856321" y="2864406"/>
            <a:ext cx="3402330" cy="425291"/>
          </a:xfrm>
          <a:prstGeom prst="rect">
            <a:avLst/>
          </a:prstGeom>
          <a:noFill/>
          <a:ln/>
        </p:spPr>
        <p:txBody>
          <a:bodyPr wrap="none" lIns="0" tIns="0" rIns="0" bIns="0" rtlCol="0" anchor="t"/>
          <a:lstStyle/>
          <a:p>
            <a:pPr marL="0" indent="0" algn="l">
              <a:lnSpc>
                <a:spcPts val="3300"/>
              </a:lnSpc>
              <a:buNone/>
            </a:pPr>
            <a:endParaRPr lang="en-US" sz="3200" dirty="0"/>
          </a:p>
        </p:txBody>
      </p:sp>
      <p:sp>
        <p:nvSpPr>
          <p:cNvPr id="7" name="Text 4"/>
          <p:cNvSpPr/>
          <p:nvPr/>
        </p:nvSpPr>
        <p:spPr>
          <a:xfrm>
            <a:off x="4856321" y="3516511"/>
            <a:ext cx="3501509" cy="2540318"/>
          </a:xfrm>
          <a:prstGeom prst="rect">
            <a:avLst/>
          </a:prstGeom>
          <a:noFill/>
          <a:ln/>
        </p:spPr>
        <p:txBody>
          <a:bodyPr wrap="square" lIns="0" tIns="0" rIns="0" bIns="0" rtlCol="0" anchor="t"/>
          <a:lstStyle/>
          <a:p>
            <a:pPr marL="0" indent="0" algn="l">
              <a:lnSpc>
                <a:spcPts val="2850"/>
              </a:lnSpc>
              <a:buNone/>
            </a:pPr>
            <a:endParaRPr lang="en-US" sz="2000" dirty="0"/>
          </a:p>
        </p:txBody>
      </p:sp>
      <p:pic>
        <p:nvPicPr>
          <p:cNvPr id="8" name="Записанный звук">
            <a:hlinkClick r:id="" action="ppaction://media"/>
            <a:extLst>
              <a:ext uri="{FF2B5EF4-FFF2-40B4-BE49-F238E27FC236}">
                <a16:creationId xmlns:a16="http://schemas.microsoft.com/office/drawing/2014/main" id="{5901DAA3-E9FE-77B0-94DA-C945E8501C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22582" y="879872"/>
            <a:ext cx="487363" cy="48736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8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2218" y="473154"/>
            <a:ext cx="4302204" cy="537686"/>
          </a:xfrm>
          <a:prstGeom prst="rect">
            <a:avLst/>
          </a:prstGeom>
          <a:noFill/>
          <a:ln/>
        </p:spPr>
        <p:txBody>
          <a:bodyPr wrap="none" lIns="0" tIns="0" rIns="0" bIns="0" rtlCol="0" anchor="t"/>
          <a:lstStyle/>
          <a:p>
            <a:pPr marL="0" indent="0" algn="l">
              <a:lnSpc>
                <a:spcPts val="4200"/>
              </a:lnSpc>
              <a:buNone/>
            </a:pPr>
            <a:r>
              <a:rPr lang="en-US" sz="3350" dirty="0">
                <a:solidFill>
                  <a:srgbClr val="403011"/>
                </a:solidFill>
                <a:latin typeface="Brygada 1918 Semi Bold" pitchFamily="34" charset="0"/>
                <a:ea typeface="Brygada 1918 Semi Bold" pitchFamily="34" charset="-122"/>
                <a:cs typeface="Brygada 1918 Semi Bold" pitchFamily="34" charset="-120"/>
              </a:rPr>
              <a:t>Project Tasks</a:t>
            </a:r>
            <a:endParaRPr lang="en-US" sz="3350" dirty="0"/>
          </a:p>
        </p:txBody>
      </p:sp>
      <p:sp>
        <p:nvSpPr>
          <p:cNvPr id="3" name="Text 1"/>
          <p:cNvSpPr/>
          <p:nvPr/>
        </p:nvSpPr>
        <p:spPr>
          <a:xfrm>
            <a:off x="602218" y="1268968"/>
            <a:ext cx="6682621" cy="430173"/>
          </a:xfrm>
          <a:prstGeom prst="rect">
            <a:avLst/>
          </a:prstGeom>
          <a:noFill/>
          <a:ln/>
        </p:spPr>
        <p:txBody>
          <a:bodyPr wrap="none" lIns="0" tIns="0" rIns="0" bIns="0" rtlCol="0" anchor="t"/>
          <a:lstStyle/>
          <a:p>
            <a:pPr marL="0" indent="0" algn="l">
              <a:lnSpc>
                <a:spcPts val="3350"/>
              </a:lnSpc>
              <a:buNone/>
            </a:pPr>
            <a:r>
              <a:rPr lang="en-US" sz="2700" dirty="0">
                <a:solidFill>
                  <a:srgbClr val="403011"/>
                </a:solidFill>
                <a:latin typeface="Brygada 1918 Semi Bold" pitchFamily="34" charset="0"/>
                <a:ea typeface="Brygada 1918 Semi Bold" pitchFamily="34" charset="-122"/>
                <a:cs typeface="Brygada 1918 Semi Bold" pitchFamily="34" charset="-120"/>
              </a:rPr>
              <a:t>Our project is divided into six key phases:</a:t>
            </a:r>
            <a:endParaRPr lang="en-US" sz="2700" dirty="0"/>
          </a:p>
        </p:txBody>
      </p:sp>
      <p:sp>
        <p:nvSpPr>
          <p:cNvPr id="4" name="Text 2"/>
          <p:cNvSpPr/>
          <p:nvPr/>
        </p:nvSpPr>
        <p:spPr>
          <a:xfrm>
            <a:off x="602218" y="2873656"/>
            <a:ext cx="172045" cy="215027"/>
          </a:xfrm>
          <a:prstGeom prst="rect">
            <a:avLst/>
          </a:prstGeom>
          <a:noFill/>
          <a:ln/>
        </p:spPr>
        <p:txBody>
          <a:bodyPr wrap="none" lIns="0" tIns="0" rIns="0" bIns="0" rtlCol="0" anchor="t"/>
          <a:lstStyle/>
          <a:p>
            <a:pPr marL="0" indent="0" algn="l">
              <a:lnSpc>
                <a:spcPts val="2150"/>
              </a:lnSpc>
              <a:buNone/>
            </a:pPr>
            <a:r>
              <a:rPr lang="en-US" sz="2000" dirty="0">
                <a:solidFill>
                  <a:srgbClr val="403011"/>
                </a:solidFill>
                <a:latin typeface="Brygada 1918 Light" pitchFamily="34" charset="0"/>
                <a:ea typeface="Brygada 1918 Light" pitchFamily="34" charset="-122"/>
                <a:cs typeface="Brygada 1918 Light" pitchFamily="34" charset="-120"/>
              </a:rPr>
              <a:t>01</a:t>
            </a:r>
            <a:endParaRPr lang="en-US" sz="2000" dirty="0"/>
          </a:p>
        </p:txBody>
      </p:sp>
      <p:sp>
        <p:nvSpPr>
          <p:cNvPr id="5" name="Shape 3"/>
          <p:cNvSpPr/>
          <p:nvPr/>
        </p:nvSpPr>
        <p:spPr>
          <a:xfrm>
            <a:off x="602218" y="3143214"/>
            <a:ext cx="6626900" cy="22860"/>
          </a:xfrm>
          <a:prstGeom prst="rect">
            <a:avLst/>
          </a:prstGeom>
          <a:solidFill>
            <a:srgbClr val="626C3B"/>
          </a:solidFill>
          <a:ln/>
        </p:spPr>
      </p:sp>
      <p:sp>
        <p:nvSpPr>
          <p:cNvPr id="6" name="Text 4"/>
          <p:cNvSpPr/>
          <p:nvPr/>
        </p:nvSpPr>
        <p:spPr>
          <a:xfrm>
            <a:off x="602218" y="3293199"/>
            <a:ext cx="4198620" cy="268843"/>
          </a:xfrm>
          <a:prstGeom prst="rect">
            <a:avLst/>
          </a:prstGeom>
          <a:noFill/>
          <a:ln/>
        </p:spPr>
        <p:txBody>
          <a:bodyPr wrap="none" lIns="0" tIns="0" rIns="0" bIns="0" rtlCol="0" anchor="t"/>
          <a:lstStyle/>
          <a:p>
            <a:pPr marL="0" indent="0" algn="l">
              <a:lnSpc>
                <a:spcPts val="21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Phase 1: Data Analysis and Preprocessing </a:t>
            </a:r>
            <a:endParaRPr lang="en-US" sz="2400" dirty="0"/>
          </a:p>
        </p:txBody>
      </p:sp>
      <p:sp>
        <p:nvSpPr>
          <p:cNvPr id="7" name="Text 5"/>
          <p:cNvSpPr/>
          <p:nvPr/>
        </p:nvSpPr>
        <p:spPr>
          <a:xfrm>
            <a:off x="602218" y="4059875"/>
            <a:ext cx="6626900" cy="825817"/>
          </a:xfrm>
          <a:prstGeom prst="rect">
            <a:avLst/>
          </a:prstGeom>
          <a:noFill/>
          <a:ln/>
        </p:spPr>
        <p:txBody>
          <a:bodyPr wrap="square" lIns="0" tIns="0" rIns="0" bIns="0" rtlCol="0" anchor="t"/>
          <a:lstStyle/>
          <a:p>
            <a:pPr marL="0" indent="0" algn="l">
              <a:lnSpc>
                <a:spcPts val="2150"/>
              </a:lnSpc>
              <a:buNone/>
            </a:pPr>
            <a:r>
              <a:rPr lang="en-US" sz="2400" dirty="0">
                <a:solidFill>
                  <a:srgbClr val="403011"/>
                </a:solidFill>
                <a:latin typeface="Brygada 1918" pitchFamily="34" charset="0"/>
                <a:ea typeface="Brygada 1918" pitchFamily="34" charset="-122"/>
                <a:cs typeface="Brygada 1918" pitchFamily="34" charset="-120"/>
              </a:rPr>
              <a:t>Perform Exploratory Data Analysis (EDA) to understand the relationships between different factors and stress levels. Visualize key features. Prepare the data for model training (scaling, encoding).</a:t>
            </a:r>
            <a:endParaRPr lang="en-US" sz="2400" dirty="0"/>
          </a:p>
        </p:txBody>
      </p:sp>
      <p:sp>
        <p:nvSpPr>
          <p:cNvPr id="8" name="Text 6"/>
          <p:cNvSpPr/>
          <p:nvPr/>
        </p:nvSpPr>
        <p:spPr>
          <a:xfrm>
            <a:off x="7401163" y="2873656"/>
            <a:ext cx="172045" cy="215027"/>
          </a:xfrm>
          <a:prstGeom prst="rect">
            <a:avLst/>
          </a:prstGeom>
          <a:noFill/>
          <a:ln/>
        </p:spPr>
        <p:txBody>
          <a:bodyPr wrap="none" lIns="0" tIns="0" rIns="0" bIns="0" rtlCol="0" anchor="t"/>
          <a:lstStyle/>
          <a:p>
            <a:pPr marL="0" indent="0" algn="l">
              <a:lnSpc>
                <a:spcPts val="2150"/>
              </a:lnSpc>
              <a:buNone/>
            </a:pPr>
            <a:r>
              <a:rPr lang="en-US" sz="2000" dirty="0">
                <a:solidFill>
                  <a:srgbClr val="403011"/>
                </a:solidFill>
                <a:latin typeface="Brygada 1918 Light" pitchFamily="34" charset="0"/>
                <a:ea typeface="Brygada 1918 Light" pitchFamily="34" charset="-122"/>
                <a:cs typeface="Brygada 1918 Light" pitchFamily="34" charset="-120"/>
              </a:rPr>
              <a:t>02</a:t>
            </a:r>
            <a:endParaRPr lang="en-US" sz="2000" dirty="0"/>
          </a:p>
        </p:txBody>
      </p:sp>
      <p:sp>
        <p:nvSpPr>
          <p:cNvPr id="9" name="Shape 7"/>
          <p:cNvSpPr/>
          <p:nvPr/>
        </p:nvSpPr>
        <p:spPr>
          <a:xfrm>
            <a:off x="7401163" y="3143214"/>
            <a:ext cx="6627019" cy="22860"/>
          </a:xfrm>
          <a:prstGeom prst="rect">
            <a:avLst/>
          </a:prstGeom>
          <a:solidFill>
            <a:srgbClr val="83792E"/>
          </a:solidFill>
          <a:ln/>
        </p:spPr>
      </p:sp>
      <p:sp>
        <p:nvSpPr>
          <p:cNvPr id="10" name="Text 8"/>
          <p:cNvSpPr/>
          <p:nvPr/>
        </p:nvSpPr>
        <p:spPr>
          <a:xfrm>
            <a:off x="7401163" y="3274897"/>
            <a:ext cx="4018478" cy="268843"/>
          </a:xfrm>
          <a:prstGeom prst="rect">
            <a:avLst/>
          </a:prstGeom>
          <a:noFill/>
          <a:ln/>
        </p:spPr>
        <p:txBody>
          <a:bodyPr wrap="none" lIns="0" tIns="0" rIns="0" bIns="0" rtlCol="0" anchor="t"/>
          <a:lstStyle/>
          <a:p>
            <a:pPr marL="0" indent="0" algn="l">
              <a:lnSpc>
                <a:spcPts val="21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Phase 2: Predictive Model Development </a:t>
            </a:r>
            <a:endParaRPr lang="en-US" sz="2400" dirty="0"/>
          </a:p>
        </p:txBody>
      </p:sp>
      <p:sp>
        <p:nvSpPr>
          <p:cNvPr id="11" name="Text 9"/>
          <p:cNvSpPr/>
          <p:nvPr/>
        </p:nvSpPr>
        <p:spPr>
          <a:xfrm>
            <a:off x="7401163" y="3922238"/>
            <a:ext cx="6627019" cy="1101090"/>
          </a:xfrm>
          <a:prstGeom prst="rect">
            <a:avLst/>
          </a:prstGeom>
          <a:noFill/>
          <a:ln/>
        </p:spPr>
        <p:txBody>
          <a:bodyPr wrap="square" lIns="0" tIns="0" rIns="0" bIns="0" rtlCol="0" anchor="t"/>
          <a:lstStyle/>
          <a:p>
            <a:pPr marL="0" indent="0" algn="l">
              <a:lnSpc>
                <a:spcPts val="2150"/>
              </a:lnSpc>
              <a:buNone/>
            </a:pPr>
            <a:r>
              <a:rPr lang="en-US" sz="2400" dirty="0">
                <a:solidFill>
                  <a:srgbClr val="403011"/>
                </a:solidFill>
                <a:latin typeface="Brygada 1918" pitchFamily="34" charset="0"/>
                <a:ea typeface="Brygada 1918" pitchFamily="34" charset="-122"/>
                <a:cs typeface="Brygada 1918" pitchFamily="34" charset="-120"/>
              </a:rPr>
              <a:t>Train several machine learning classification models (e.g., Logistic Regression, Random Forest, Gradient Boosting) to predict stress_level. Evaluate models using metrics like Accuracy, Precision, Recall, and F1-score. Select the best-performing model for our prototype.</a:t>
            </a:r>
            <a:endParaRPr lang="en-US" sz="2400" dirty="0"/>
          </a:p>
        </p:txBody>
      </p:sp>
      <p:pic>
        <p:nvPicPr>
          <p:cNvPr id="12" name="Рисунок 11">
            <a:extLst>
              <a:ext uri="{FF2B5EF4-FFF2-40B4-BE49-F238E27FC236}">
                <a16:creationId xmlns:a16="http://schemas.microsoft.com/office/drawing/2014/main" id="{8A3AE458-CD85-4577-3AF8-26540E42BD8F}"/>
              </a:ext>
            </a:extLst>
          </p:cNvPr>
          <p:cNvPicPr>
            <a:picLocks noChangeAspect="1"/>
          </p:cNvPicPr>
          <p:nvPr/>
        </p:nvPicPr>
        <p:blipFill>
          <a:blip r:embed="rId5"/>
          <a:stretch>
            <a:fillRect/>
          </a:stretch>
        </p:blipFill>
        <p:spPr>
          <a:xfrm>
            <a:off x="11496238" y="7457967"/>
            <a:ext cx="3134162" cy="771633"/>
          </a:xfrm>
          <a:prstGeom prst="rect">
            <a:avLst/>
          </a:prstGeom>
        </p:spPr>
      </p:pic>
      <p:pic>
        <p:nvPicPr>
          <p:cNvPr id="13" name="Записанный звук">
            <a:hlinkClick r:id="" action="ppaction://media"/>
            <a:extLst>
              <a:ext uri="{FF2B5EF4-FFF2-40B4-BE49-F238E27FC236}">
                <a16:creationId xmlns:a16="http://schemas.microsoft.com/office/drawing/2014/main" id="{683BEC35-1B8E-07FE-5D46-D535BECED2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09613" y="523477"/>
            <a:ext cx="487363" cy="48736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7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2218" y="473154"/>
            <a:ext cx="4302204" cy="537686"/>
          </a:xfrm>
          <a:prstGeom prst="rect">
            <a:avLst/>
          </a:prstGeom>
          <a:noFill/>
          <a:ln/>
        </p:spPr>
        <p:txBody>
          <a:bodyPr wrap="none" lIns="0" tIns="0" rIns="0" bIns="0" rtlCol="0" anchor="t"/>
          <a:lstStyle/>
          <a:p>
            <a:pPr marL="0" indent="0" algn="l">
              <a:lnSpc>
                <a:spcPts val="4200"/>
              </a:lnSpc>
              <a:buNone/>
            </a:pPr>
            <a:r>
              <a:rPr lang="en-US" sz="3350" dirty="0">
                <a:solidFill>
                  <a:srgbClr val="403011"/>
                </a:solidFill>
                <a:latin typeface="Brygada 1918 Semi Bold" pitchFamily="34" charset="0"/>
                <a:ea typeface="Brygada 1918 Semi Bold" pitchFamily="34" charset="-122"/>
                <a:cs typeface="Brygada 1918 Semi Bold" pitchFamily="34" charset="-120"/>
              </a:rPr>
              <a:t>Project Tasks</a:t>
            </a:r>
            <a:endParaRPr lang="en-US" sz="3350" dirty="0"/>
          </a:p>
        </p:txBody>
      </p:sp>
      <p:sp>
        <p:nvSpPr>
          <p:cNvPr id="3" name="Text 1"/>
          <p:cNvSpPr/>
          <p:nvPr/>
        </p:nvSpPr>
        <p:spPr>
          <a:xfrm>
            <a:off x="602218" y="1268968"/>
            <a:ext cx="6682621" cy="430173"/>
          </a:xfrm>
          <a:prstGeom prst="rect">
            <a:avLst/>
          </a:prstGeom>
          <a:noFill/>
          <a:ln/>
        </p:spPr>
        <p:txBody>
          <a:bodyPr wrap="none" lIns="0" tIns="0" rIns="0" bIns="0" rtlCol="0" anchor="t"/>
          <a:lstStyle/>
          <a:p>
            <a:pPr marL="0" indent="0" algn="l">
              <a:lnSpc>
                <a:spcPts val="3350"/>
              </a:lnSpc>
              <a:buNone/>
            </a:pPr>
            <a:r>
              <a:rPr lang="en-US" sz="2700" dirty="0">
                <a:solidFill>
                  <a:srgbClr val="403011"/>
                </a:solidFill>
                <a:latin typeface="Brygada 1918 Semi Bold" pitchFamily="34" charset="0"/>
                <a:ea typeface="Brygada 1918 Semi Bold" pitchFamily="34" charset="-122"/>
                <a:cs typeface="Brygada 1918 Semi Bold" pitchFamily="34" charset="-120"/>
              </a:rPr>
              <a:t>Our project is divided into six key phases:</a:t>
            </a:r>
            <a:endParaRPr lang="en-US" sz="2700" dirty="0"/>
          </a:p>
        </p:txBody>
      </p:sp>
      <p:sp>
        <p:nvSpPr>
          <p:cNvPr id="4" name="Text 2"/>
          <p:cNvSpPr/>
          <p:nvPr/>
        </p:nvSpPr>
        <p:spPr>
          <a:xfrm>
            <a:off x="602218" y="1957268"/>
            <a:ext cx="172045" cy="215027"/>
          </a:xfrm>
          <a:prstGeom prst="rect">
            <a:avLst/>
          </a:prstGeom>
          <a:noFill/>
          <a:ln/>
        </p:spPr>
        <p:txBody>
          <a:bodyPr wrap="none" lIns="0" tIns="0" rIns="0" bIns="0" rtlCol="0" anchor="t"/>
          <a:lstStyle/>
          <a:p>
            <a:pPr marL="0" indent="0" algn="l">
              <a:lnSpc>
                <a:spcPts val="2150"/>
              </a:lnSpc>
              <a:buNone/>
            </a:pPr>
            <a:endParaRPr lang="en-US" sz="1350" dirty="0"/>
          </a:p>
        </p:txBody>
      </p:sp>
      <p:sp>
        <p:nvSpPr>
          <p:cNvPr id="6" name="Text 4"/>
          <p:cNvSpPr/>
          <p:nvPr/>
        </p:nvSpPr>
        <p:spPr>
          <a:xfrm>
            <a:off x="602218" y="2358509"/>
            <a:ext cx="4198620" cy="268843"/>
          </a:xfrm>
          <a:prstGeom prst="rect">
            <a:avLst/>
          </a:prstGeom>
          <a:noFill/>
          <a:ln/>
        </p:spPr>
        <p:txBody>
          <a:bodyPr wrap="none" lIns="0" tIns="0" rIns="0" bIns="0" rtlCol="0" anchor="t"/>
          <a:lstStyle/>
          <a:p>
            <a:pPr marL="0" indent="0" algn="l">
              <a:lnSpc>
                <a:spcPts val="2100"/>
              </a:lnSpc>
              <a:buNone/>
            </a:pPr>
            <a:endParaRPr lang="en-US" sz="1650" dirty="0"/>
          </a:p>
        </p:txBody>
      </p:sp>
      <p:sp>
        <p:nvSpPr>
          <p:cNvPr id="7" name="Text 5"/>
          <p:cNvSpPr/>
          <p:nvPr/>
        </p:nvSpPr>
        <p:spPr>
          <a:xfrm>
            <a:off x="729808" y="2886168"/>
            <a:ext cx="6626900" cy="825817"/>
          </a:xfrm>
          <a:prstGeom prst="rect">
            <a:avLst/>
          </a:prstGeom>
          <a:noFill/>
          <a:ln/>
        </p:spPr>
        <p:txBody>
          <a:bodyPr wrap="square" lIns="0" tIns="0" rIns="0" bIns="0" rtlCol="0" anchor="t"/>
          <a:lstStyle/>
          <a:p>
            <a:pPr marL="0" indent="0" algn="l">
              <a:lnSpc>
                <a:spcPts val="2150"/>
              </a:lnSpc>
              <a:buNone/>
            </a:pPr>
            <a:endParaRPr lang="en-US" sz="1350" dirty="0"/>
          </a:p>
        </p:txBody>
      </p:sp>
      <p:sp>
        <p:nvSpPr>
          <p:cNvPr id="10" name="Text 8"/>
          <p:cNvSpPr/>
          <p:nvPr/>
        </p:nvSpPr>
        <p:spPr>
          <a:xfrm>
            <a:off x="7401163" y="2358509"/>
            <a:ext cx="4018478" cy="268843"/>
          </a:xfrm>
          <a:prstGeom prst="rect">
            <a:avLst/>
          </a:prstGeom>
          <a:noFill/>
          <a:ln/>
        </p:spPr>
        <p:txBody>
          <a:bodyPr wrap="none" lIns="0" tIns="0" rIns="0" bIns="0" rtlCol="0" anchor="t"/>
          <a:lstStyle/>
          <a:p>
            <a:pPr marL="0" indent="0" algn="l">
              <a:lnSpc>
                <a:spcPts val="2100"/>
              </a:lnSpc>
              <a:buNone/>
            </a:pPr>
            <a:endParaRPr lang="en-US" sz="1650" dirty="0"/>
          </a:p>
        </p:txBody>
      </p:sp>
      <p:sp>
        <p:nvSpPr>
          <p:cNvPr id="11" name="Text 9"/>
          <p:cNvSpPr/>
          <p:nvPr/>
        </p:nvSpPr>
        <p:spPr>
          <a:xfrm>
            <a:off x="7528753" y="2886168"/>
            <a:ext cx="6627019" cy="1101090"/>
          </a:xfrm>
          <a:prstGeom prst="rect">
            <a:avLst/>
          </a:prstGeom>
          <a:noFill/>
          <a:ln/>
        </p:spPr>
        <p:txBody>
          <a:bodyPr wrap="square" lIns="0" tIns="0" rIns="0" bIns="0" rtlCol="0" anchor="t"/>
          <a:lstStyle/>
          <a:p>
            <a:pPr marL="0" indent="0" algn="l">
              <a:lnSpc>
                <a:spcPts val="2150"/>
              </a:lnSpc>
              <a:buNone/>
            </a:pPr>
            <a:endParaRPr lang="en-US" sz="1350" dirty="0"/>
          </a:p>
        </p:txBody>
      </p:sp>
      <p:sp>
        <p:nvSpPr>
          <p:cNvPr id="12" name="Text 10"/>
          <p:cNvSpPr/>
          <p:nvPr/>
        </p:nvSpPr>
        <p:spPr>
          <a:xfrm>
            <a:off x="602218" y="2983244"/>
            <a:ext cx="172045" cy="215027"/>
          </a:xfrm>
          <a:prstGeom prst="rect">
            <a:avLst/>
          </a:prstGeom>
          <a:noFill/>
          <a:ln/>
        </p:spPr>
        <p:txBody>
          <a:bodyPr wrap="none" lIns="0" tIns="0" rIns="0" bIns="0" rtlCol="0" anchor="t"/>
          <a:lstStyle/>
          <a:p>
            <a:pPr marL="0" indent="0" algn="l">
              <a:lnSpc>
                <a:spcPts val="2150"/>
              </a:lnSpc>
              <a:buNone/>
            </a:pPr>
            <a:r>
              <a:rPr lang="en-US" sz="1600" dirty="0">
                <a:solidFill>
                  <a:srgbClr val="403011"/>
                </a:solidFill>
                <a:latin typeface="Brygada 1918 Light" pitchFamily="34" charset="0"/>
                <a:ea typeface="Brygada 1918 Light" pitchFamily="34" charset="-122"/>
                <a:cs typeface="Brygada 1918 Light" pitchFamily="34" charset="-120"/>
              </a:rPr>
              <a:t>03</a:t>
            </a:r>
            <a:endParaRPr lang="en-US" sz="1600" dirty="0"/>
          </a:p>
        </p:txBody>
      </p:sp>
      <p:sp>
        <p:nvSpPr>
          <p:cNvPr id="13" name="Shape 11"/>
          <p:cNvSpPr/>
          <p:nvPr/>
        </p:nvSpPr>
        <p:spPr>
          <a:xfrm>
            <a:off x="602218" y="3252802"/>
            <a:ext cx="6626900" cy="22860"/>
          </a:xfrm>
          <a:prstGeom prst="rect">
            <a:avLst/>
          </a:prstGeom>
          <a:solidFill>
            <a:srgbClr val="E8AF3B"/>
          </a:solidFill>
          <a:ln/>
        </p:spPr>
      </p:sp>
      <p:sp>
        <p:nvSpPr>
          <p:cNvPr id="14" name="Text 12"/>
          <p:cNvSpPr/>
          <p:nvPr/>
        </p:nvSpPr>
        <p:spPr>
          <a:xfrm>
            <a:off x="602218" y="3384485"/>
            <a:ext cx="3469958" cy="268843"/>
          </a:xfrm>
          <a:prstGeom prst="rect">
            <a:avLst/>
          </a:prstGeom>
          <a:noFill/>
          <a:ln/>
        </p:spPr>
        <p:txBody>
          <a:bodyPr wrap="none" lIns="0" tIns="0" rIns="0" bIns="0" rtlCol="0" anchor="t"/>
          <a:lstStyle/>
          <a:p>
            <a:pPr marL="0" indent="0" algn="l">
              <a:lnSpc>
                <a:spcPts val="21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Phase 3: Generative AI Integration</a:t>
            </a:r>
            <a:endParaRPr lang="en-US" sz="2400" dirty="0"/>
          </a:p>
        </p:txBody>
      </p:sp>
      <p:sp>
        <p:nvSpPr>
          <p:cNvPr id="15" name="Text 13"/>
          <p:cNvSpPr/>
          <p:nvPr/>
        </p:nvSpPr>
        <p:spPr>
          <a:xfrm>
            <a:off x="602218" y="4099743"/>
            <a:ext cx="6626900" cy="825817"/>
          </a:xfrm>
          <a:prstGeom prst="rect">
            <a:avLst/>
          </a:prstGeom>
          <a:noFill/>
          <a:ln/>
        </p:spPr>
        <p:txBody>
          <a:bodyPr wrap="square" lIns="0" tIns="0" rIns="0" bIns="0" rtlCol="0" anchor="t"/>
          <a:lstStyle/>
          <a:p>
            <a:pPr marL="0" indent="0" algn="l">
              <a:lnSpc>
                <a:spcPts val="2150"/>
              </a:lnSpc>
              <a:buNone/>
            </a:pPr>
            <a:r>
              <a:rPr lang="en-US" sz="2400" dirty="0">
                <a:solidFill>
                  <a:srgbClr val="403011"/>
                </a:solidFill>
                <a:latin typeface="Brygada 1918" pitchFamily="34" charset="0"/>
                <a:ea typeface="Brygada 1918" pitchFamily="34" charset="-122"/>
                <a:cs typeface="Brygada 1918" pitchFamily="34" charset="-120"/>
              </a:rPr>
              <a:t>Set up access to a generative model API. Develop and test effective prompts ("Prompt Engineering") that instruct the AI to generate safe, empathetic, and useful advice based on the model's output.</a:t>
            </a:r>
            <a:endParaRPr lang="en-US" sz="2400" dirty="0"/>
          </a:p>
        </p:txBody>
      </p:sp>
      <p:sp>
        <p:nvSpPr>
          <p:cNvPr id="16" name="Text 14"/>
          <p:cNvSpPr/>
          <p:nvPr/>
        </p:nvSpPr>
        <p:spPr>
          <a:xfrm>
            <a:off x="7401163" y="2983244"/>
            <a:ext cx="172045" cy="215027"/>
          </a:xfrm>
          <a:prstGeom prst="rect">
            <a:avLst/>
          </a:prstGeom>
          <a:noFill/>
          <a:ln/>
        </p:spPr>
        <p:txBody>
          <a:bodyPr wrap="none" lIns="0" tIns="0" rIns="0" bIns="0" rtlCol="0" anchor="t"/>
          <a:lstStyle/>
          <a:p>
            <a:pPr marL="0" indent="0" algn="l">
              <a:lnSpc>
                <a:spcPts val="2150"/>
              </a:lnSpc>
              <a:buNone/>
            </a:pPr>
            <a:r>
              <a:rPr lang="en-US" sz="1600" dirty="0">
                <a:solidFill>
                  <a:srgbClr val="403011"/>
                </a:solidFill>
                <a:latin typeface="Brygada 1918 Light" pitchFamily="34" charset="0"/>
                <a:ea typeface="Brygada 1918 Light" pitchFamily="34" charset="-122"/>
                <a:cs typeface="Brygada 1918 Light" pitchFamily="34" charset="-120"/>
              </a:rPr>
              <a:t>04</a:t>
            </a:r>
            <a:endParaRPr lang="en-US" sz="1600" dirty="0"/>
          </a:p>
        </p:txBody>
      </p:sp>
      <p:sp>
        <p:nvSpPr>
          <p:cNvPr id="17" name="Shape 15"/>
          <p:cNvSpPr/>
          <p:nvPr/>
        </p:nvSpPr>
        <p:spPr>
          <a:xfrm>
            <a:off x="7401163" y="3252802"/>
            <a:ext cx="6627019" cy="22860"/>
          </a:xfrm>
          <a:prstGeom prst="rect">
            <a:avLst/>
          </a:prstGeom>
          <a:solidFill>
            <a:srgbClr val="CC914D"/>
          </a:solidFill>
          <a:ln/>
        </p:spPr>
      </p:sp>
      <p:sp>
        <p:nvSpPr>
          <p:cNvPr id="18" name="Text 16"/>
          <p:cNvSpPr/>
          <p:nvPr/>
        </p:nvSpPr>
        <p:spPr>
          <a:xfrm>
            <a:off x="7401163" y="3384485"/>
            <a:ext cx="5520690" cy="268843"/>
          </a:xfrm>
          <a:prstGeom prst="rect">
            <a:avLst/>
          </a:prstGeom>
          <a:noFill/>
          <a:ln/>
        </p:spPr>
        <p:txBody>
          <a:bodyPr wrap="none" lIns="0" tIns="0" rIns="0" bIns="0" rtlCol="0" anchor="t"/>
          <a:lstStyle/>
          <a:p>
            <a:pPr marL="0" indent="0" algn="l">
              <a:lnSpc>
                <a:spcPts val="21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Phase 4: Software Prototype Development </a:t>
            </a:r>
            <a:endParaRPr lang="en-US" sz="2400" dirty="0"/>
          </a:p>
        </p:txBody>
      </p:sp>
      <p:sp>
        <p:nvSpPr>
          <p:cNvPr id="19" name="Text 17"/>
          <p:cNvSpPr/>
          <p:nvPr/>
        </p:nvSpPr>
        <p:spPr>
          <a:xfrm>
            <a:off x="7401163" y="4096081"/>
            <a:ext cx="6627019" cy="550545"/>
          </a:xfrm>
          <a:prstGeom prst="rect">
            <a:avLst/>
          </a:prstGeom>
          <a:noFill/>
          <a:ln/>
        </p:spPr>
        <p:txBody>
          <a:bodyPr wrap="square" lIns="0" tIns="0" rIns="0" bIns="0" rtlCol="0" anchor="t"/>
          <a:lstStyle/>
          <a:p>
            <a:pPr marL="0" indent="0" algn="l">
              <a:lnSpc>
                <a:spcPts val="2150"/>
              </a:lnSpc>
              <a:buNone/>
            </a:pPr>
            <a:r>
              <a:rPr lang="en-US" sz="2400" dirty="0">
                <a:solidFill>
                  <a:srgbClr val="403011"/>
                </a:solidFill>
                <a:latin typeface="Brygada 1918" pitchFamily="34" charset="0"/>
                <a:ea typeface="Brygada 1918" pitchFamily="34" charset="-122"/>
                <a:cs typeface="Brygada 1918" pitchFamily="34" charset="-120"/>
              </a:rPr>
              <a:t>Design a simple user interface (UI) for the application. Develop the front-end (where the user answers questions) and back-end logic.</a:t>
            </a:r>
            <a:endParaRPr lang="en-US" sz="2400" dirty="0"/>
          </a:p>
        </p:txBody>
      </p:sp>
      <p:pic>
        <p:nvPicPr>
          <p:cNvPr id="29" name="Рисунок 28">
            <a:extLst>
              <a:ext uri="{FF2B5EF4-FFF2-40B4-BE49-F238E27FC236}">
                <a16:creationId xmlns:a16="http://schemas.microsoft.com/office/drawing/2014/main" id="{86005610-6658-400A-8956-51DB3A39B2EA}"/>
              </a:ext>
            </a:extLst>
          </p:cNvPr>
          <p:cNvPicPr>
            <a:picLocks noChangeAspect="1"/>
          </p:cNvPicPr>
          <p:nvPr/>
        </p:nvPicPr>
        <p:blipFill>
          <a:blip r:embed="rId5"/>
          <a:stretch>
            <a:fillRect/>
          </a:stretch>
        </p:blipFill>
        <p:spPr>
          <a:xfrm>
            <a:off x="11496238" y="7457967"/>
            <a:ext cx="3134162" cy="771633"/>
          </a:xfrm>
          <a:prstGeom prst="rect">
            <a:avLst/>
          </a:prstGeom>
        </p:spPr>
      </p:pic>
      <p:pic>
        <p:nvPicPr>
          <p:cNvPr id="5" name="Записанный звук">
            <a:hlinkClick r:id="" action="ppaction://media"/>
            <a:extLst>
              <a:ext uri="{FF2B5EF4-FFF2-40B4-BE49-F238E27FC236}">
                <a16:creationId xmlns:a16="http://schemas.microsoft.com/office/drawing/2014/main" id="{D436A95B-0937-1FDF-782B-36AD37C938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98580" y="996691"/>
            <a:ext cx="487363" cy="487363"/>
          </a:xfrm>
          <a:prstGeom prst="rect">
            <a:avLst/>
          </a:prstGeom>
        </p:spPr>
      </p:pic>
    </p:spTree>
    <p:extLst>
      <p:ext uri="{BB962C8B-B14F-4D97-AF65-F5344CB8AC3E}">
        <p14:creationId xmlns:p14="http://schemas.microsoft.com/office/powerpoint/2010/main" val="5455472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2218" y="473154"/>
            <a:ext cx="4302204" cy="537686"/>
          </a:xfrm>
          <a:prstGeom prst="rect">
            <a:avLst/>
          </a:prstGeom>
          <a:noFill/>
          <a:ln/>
        </p:spPr>
        <p:txBody>
          <a:bodyPr wrap="none" lIns="0" tIns="0" rIns="0" bIns="0" rtlCol="0" anchor="t"/>
          <a:lstStyle/>
          <a:p>
            <a:pPr marL="0" indent="0" algn="l">
              <a:lnSpc>
                <a:spcPts val="4200"/>
              </a:lnSpc>
              <a:buNone/>
            </a:pPr>
            <a:r>
              <a:rPr lang="en-US" sz="3350" dirty="0">
                <a:solidFill>
                  <a:srgbClr val="403011"/>
                </a:solidFill>
                <a:latin typeface="Brygada 1918 Semi Bold" pitchFamily="34" charset="0"/>
                <a:ea typeface="Brygada 1918 Semi Bold" pitchFamily="34" charset="-122"/>
                <a:cs typeface="Brygada 1918 Semi Bold" pitchFamily="34" charset="-120"/>
              </a:rPr>
              <a:t>Project Tasks</a:t>
            </a:r>
            <a:endParaRPr lang="en-US" sz="3350" dirty="0"/>
          </a:p>
        </p:txBody>
      </p:sp>
      <p:sp>
        <p:nvSpPr>
          <p:cNvPr id="3" name="Text 1"/>
          <p:cNvSpPr/>
          <p:nvPr/>
        </p:nvSpPr>
        <p:spPr>
          <a:xfrm>
            <a:off x="602218" y="1268968"/>
            <a:ext cx="6682621" cy="430173"/>
          </a:xfrm>
          <a:prstGeom prst="rect">
            <a:avLst/>
          </a:prstGeom>
          <a:noFill/>
          <a:ln/>
        </p:spPr>
        <p:txBody>
          <a:bodyPr wrap="none" lIns="0" tIns="0" rIns="0" bIns="0" rtlCol="0" anchor="t"/>
          <a:lstStyle/>
          <a:p>
            <a:pPr marL="0" indent="0" algn="l">
              <a:lnSpc>
                <a:spcPts val="3350"/>
              </a:lnSpc>
              <a:buNone/>
            </a:pPr>
            <a:r>
              <a:rPr lang="en-US" sz="2700" dirty="0">
                <a:solidFill>
                  <a:srgbClr val="403011"/>
                </a:solidFill>
                <a:latin typeface="Brygada 1918 Semi Bold" pitchFamily="34" charset="0"/>
                <a:ea typeface="Brygada 1918 Semi Bold" pitchFamily="34" charset="-122"/>
                <a:cs typeface="Brygada 1918 Semi Bold" pitchFamily="34" charset="-120"/>
              </a:rPr>
              <a:t>Our project is divided into six key phases:</a:t>
            </a:r>
            <a:endParaRPr lang="en-US" sz="2700" dirty="0"/>
          </a:p>
        </p:txBody>
      </p:sp>
      <p:sp>
        <p:nvSpPr>
          <p:cNvPr id="4" name="Text 2"/>
          <p:cNvSpPr/>
          <p:nvPr/>
        </p:nvSpPr>
        <p:spPr>
          <a:xfrm>
            <a:off x="602218" y="1957268"/>
            <a:ext cx="172045" cy="215027"/>
          </a:xfrm>
          <a:prstGeom prst="rect">
            <a:avLst/>
          </a:prstGeom>
          <a:noFill/>
          <a:ln/>
        </p:spPr>
        <p:txBody>
          <a:bodyPr wrap="none" lIns="0" tIns="0" rIns="0" bIns="0" rtlCol="0" anchor="t"/>
          <a:lstStyle/>
          <a:p>
            <a:pPr marL="0" indent="0" algn="l">
              <a:lnSpc>
                <a:spcPts val="2150"/>
              </a:lnSpc>
              <a:buNone/>
            </a:pPr>
            <a:endParaRPr lang="en-US" sz="1350" dirty="0"/>
          </a:p>
        </p:txBody>
      </p:sp>
      <p:sp>
        <p:nvSpPr>
          <p:cNvPr id="6" name="Text 4"/>
          <p:cNvSpPr/>
          <p:nvPr/>
        </p:nvSpPr>
        <p:spPr>
          <a:xfrm>
            <a:off x="602218" y="2358509"/>
            <a:ext cx="4198620" cy="268843"/>
          </a:xfrm>
          <a:prstGeom prst="rect">
            <a:avLst/>
          </a:prstGeom>
          <a:noFill/>
          <a:ln/>
        </p:spPr>
        <p:txBody>
          <a:bodyPr wrap="none" lIns="0" tIns="0" rIns="0" bIns="0" rtlCol="0" anchor="t"/>
          <a:lstStyle/>
          <a:p>
            <a:pPr marL="0" indent="0" algn="l">
              <a:lnSpc>
                <a:spcPts val="2100"/>
              </a:lnSpc>
              <a:buNone/>
            </a:pPr>
            <a:endParaRPr lang="en-US" sz="1650" dirty="0"/>
          </a:p>
        </p:txBody>
      </p:sp>
      <p:sp>
        <p:nvSpPr>
          <p:cNvPr id="10" name="Text 8"/>
          <p:cNvSpPr/>
          <p:nvPr/>
        </p:nvSpPr>
        <p:spPr>
          <a:xfrm>
            <a:off x="7401163" y="2358509"/>
            <a:ext cx="4018478" cy="268843"/>
          </a:xfrm>
          <a:prstGeom prst="rect">
            <a:avLst/>
          </a:prstGeom>
          <a:noFill/>
          <a:ln/>
        </p:spPr>
        <p:txBody>
          <a:bodyPr wrap="none" lIns="0" tIns="0" rIns="0" bIns="0" rtlCol="0" anchor="t"/>
          <a:lstStyle/>
          <a:p>
            <a:pPr marL="0" indent="0" algn="l">
              <a:lnSpc>
                <a:spcPts val="2100"/>
              </a:lnSpc>
              <a:buNone/>
            </a:pPr>
            <a:endParaRPr lang="en-US" sz="1650" dirty="0"/>
          </a:p>
        </p:txBody>
      </p:sp>
      <p:sp>
        <p:nvSpPr>
          <p:cNvPr id="20" name="Text 18">
            <a:extLst>
              <a:ext uri="{FF2B5EF4-FFF2-40B4-BE49-F238E27FC236}">
                <a16:creationId xmlns:a16="http://schemas.microsoft.com/office/drawing/2014/main" id="{9B30DBC6-5EE4-444F-B6F4-860BFC32E3FB}"/>
              </a:ext>
            </a:extLst>
          </p:cNvPr>
          <p:cNvSpPr/>
          <p:nvPr/>
        </p:nvSpPr>
        <p:spPr>
          <a:xfrm>
            <a:off x="688300" y="3109062"/>
            <a:ext cx="172045" cy="215027"/>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Light" pitchFamily="34" charset="0"/>
                <a:ea typeface="Brygada 1918 Light" pitchFamily="34" charset="-122"/>
                <a:cs typeface="Brygada 1918 Light" pitchFamily="34" charset="-120"/>
              </a:rPr>
              <a:t>05</a:t>
            </a:r>
            <a:endParaRPr lang="en-US" sz="1350" dirty="0"/>
          </a:p>
        </p:txBody>
      </p:sp>
      <p:sp>
        <p:nvSpPr>
          <p:cNvPr id="21" name="Shape 19">
            <a:extLst>
              <a:ext uri="{FF2B5EF4-FFF2-40B4-BE49-F238E27FC236}">
                <a16:creationId xmlns:a16="http://schemas.microsoft.com/office/drawing/2014/main" id="{39A9BD58-9137-452B-B921-5815F4A080B9}"/>
              </a:ext>
            </a:extLst>
          </p:cNvPr>
          <p:cNvSpPr/>
          <p:nvPr/>
        </p:nvSpPr>
        <p:spPr>
          <a:xfrm>
            <a:off x="688300" y="3378619"/>
            <a:ext cx="6626900" cy="22860"/>
          </a:xfrm>
          <a:prstGeom prst="rect">
            <a:avLst/>
          </a:prstGeom>
          <a:solidFill>
            <a:srgbClr val="626C3B"/>
          </a:solidFill>
          <a:ln/>
        </p:spPr>
      </p:sp>
      <p:sp>
        <p:nvSpPr>
          <p:cNvPr id="22" name="Text 20">
            <a:extLst>
              <a:ext uri="{FF2B5EF4-FFF2-40B4-BE49-F238E27FC236}">
                <a16:creationId xmlns:a16="http://schemas.microsoft.com/office/drawing/2014/main" id="{58237289-60BF-4A71-BD8B-D7BD01751E42}"/>
              </a:ext>
            </a:extLst>
          </p:cNvPr>
          <p:cNvSpPr/>
          <p:nvPr/>
        </p:nvSpPr>
        <p:spPr>
          <a:xfrm>
            <a:off x="688300" y="3510303"/>
            <a:ext cx="5340429" cy="268843"/>
          </a:xfrm>
          <a:prstGeom prst="rect">
            <a:avLst/>
          </a:prstGeom>
          <a:noFill/>
          <a:ln/>
        </p:spPr>
        <p:txBody>
          <a:bodyPr wrap="none" lIns="0" tIns="0" rIns="0" bIns="0" rtlCol="0" anchor="t"/>
          <a:lstStyle/>
          <a:p>
            <a:pPr marL="0" indent="0" algn="l">
              <a:lnSpc>
                <a:spcPts val="21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Phase 5: System Integration and Testing</a:t>
            </a:r>
            <a:endParaRPr lang="en-US" sz="2400" dirty="0"/>
          </a:p>
        </p:txBody>
      </p:sp>
      <p:sp>
        <p:nvSpPr>
          <p:cNvPr id="23" name="Text 21">
            <a:extLst>
              <a:ext uri="{FF2B5EF4-FFF2-40B4-BE49-F238E27FC236}">
                <a16:creationId xmlns:a16="http://schemas.microsoft.com/office/drawing/2014/main" id="{1A572D05-7FBD-489A-A3B0-E3F651939A07}"/>
              </a:ext>
            </a:extLst>
          </p:cNvPr>
          <p:cNvSpPr/>
          <p:nvPr/>
        </p:nvSpPr>
        <p:spPr>
          <a:xfrm>
            <a:off x="688240" y="4037546"/>
            <a:ext cx="6626900" cy="825817"/>
          </a:xfrm>
          <a:prstGeom prst="rect">
            <a:avLst/>
          </a:prstGeom>
          <a:noFill/>
          <a:ln/>
        </p:spPr>
        <p:txBody>
          <a:bodyPr wrap="square" lIns="0" tIns="0" rIns="0" bIns="0" rtlCol="0" anchor="t"/>
          <a:lstStyle/>
          <a:p>
            <a:pPr marL="0" indent="0" algn="l">
              <a:lnSpc>
                <a:spcPts val="2150"/>
              </a:lnSpc>
              <a:buNone/>
            </a:pPr>
            <a:r>
              <a:rPr lang="en-US" sz="2400" dirty="0">
                <a:solidFill>
                  <a:srgbClr val="403011"/>
                </a:solidFill>
                <a:latin typeface="Brygada 1918" pitchFamily="34" charset="0"/>
                <a:ea typeface="Brygada 1918" pitchFamily="34" charset="-122"/>
                <a:cs typeface="Brygada 1918" pitchFamily="34" charset="-120"/>
              </a:rPr>
              <a:t>Combine the predictive model, generative AI API, and user interface into a single working application. Conduct end-to-end testing to ensure the system works as expected.</a:t>
            </a:r>
            <a:endParaRPr lang="en-US" sz="2400" dirty="0"/>
          </a:p>
        </p:txBody>
      </p:sp>
      <p:sp>
        <p:nvSpPr>
          <p:cNvPr id="24" name="Text 22">
            <a:extLst>
              <a:ext uri="{FF2B5EF4-FFF2-40B4-BE49-F238E27FC236}">
                <a16:creationId xmlns:a16="http://schemas.microsoft.com/office/drawing/2014/main" id="{5FFA2C6F-9906-442F-BA5B-119C90F65F13}"/>
              </a:ext>
            </a:extLst>
          </p:cNvPr>
          <p:cNvSpPr/>
          <p:nvPr/>
        </p:nvSpPr>
        <p:spPr>
          <a:xfrm>
            <a:off x="7487245" y="3109062"/>
            <a:ext cx="172045" cy="215027"/>
          </a:xfrm>
          <a:prstGeom prst="rect">
            <a:avLst/>
          </a:prstGeom>
          <a:noFill/>
          <a:ln/>
        </p:spPr>
        <p:txBody>
          <a:bodyPr wrap="none" lIns="0" tIns="0" rIns="0" bIns="0" rtlCol="0" anchor="t"/>
          <a:lstStyle/>
          <a:p>
            <a:pPr marL="0" indent="0" algn="l">
              <a:lnSpc>
                <a:spcPts val="2150"/>
              </a:lnSpc>
              <a:buNone/>
            </a:pPr>
            <a:r>
              <a:rPr lang="en-US" sz="1350" dirty="0">
                <a:solidFill>
                  <a:srgbClr val="403011"/>
                </a:solidFill>
                <a:latin typeface="Brygada 1918 Light" pitchFamily="34" charset="0"/>
                <a:ea typeface="Brygada 1918 Light" pitchFamily="34" charset="-122"/>
                <a:cs typeface="Brygada 1918 Light" pitchFamily="34" charset="-120"/>
              </a:rPr>
              <a:t>06</a:t>
            </a:r>
            <a:endParaRPr lang="en-US" sz="1350" dirty="0"/>
          </a:p>
        </p:txBody>
      </p:sp>
      <p:sp>
        <p:nvSpPr>
          <p:cNvPr id="25" name="Shape 23">
            <a:extLst>
              <a:ext uri="{FF2B5EF4-FFF2-40B4-BE49-F238E27FC236}">
                <a16:creationId xmlns:a16="http://schemas.microsoft.com/office/drawing/2014/main" id="{2F9A328D-8B55-4E65-9F00-9440B54FCCFD}"/>
              </a:ext>
            </a:extLst>
          </p:cNvPr>
          <p:cNvSpPr/>
          <p:nvPr/>
        </p:nvSpPr>
        <p:spPr>
          <a:xfrm>
            <a:off x="7487245" y="3378619"/>
            <a:ext cx="6627019" cy="22860"/>
          </a:xfrm>
          <a:prstGeom prst="rect">
            <a:avLst/>
          </a:prstGeom>
          <a:solidFill>
            <a:srgbClr val="83792E"/>
          </a:solidFill>
          <a:ln/>
        </p:spPr>
      </p:sp>
      <p:sp>
        <p:nvSpPr>
          <p:cNvPr id="26" name="Text 24">
            <a:extLst>
              <a:ext uri="{FF2B5EF4-FFF2-40B4-BE49-F238E27FC236}">
                <a16:creationId xmlns:a16="http://schemas.microsoft.com/office/drawing/2014/main" id="{5F918CB8-E5CC-4C8E-BC1E-EF6F70E9DAE9}"/>
              </a:ext>
            </a:extLst>
          </p:cNvPr>
          <p:cNvSpPr/>
          <p:nvPr/>
        </p:nvSpPr>
        <p:spPr>
          <a:xfrm>
            <a:off x="7487245" y="3510303"/>
            <a:ext cx="6097786" cy="268843"/>
          </a:xfrm>
          <a:prstGeom prst="rect">
            <a:avLst/>
          </a:prstGeom>
          <a:noFill/>
          <a:ln/>
        </p:spPr>
        <p:txBody>
          <a:bodyPr wrap="none" lIns="0" tIns="0" rIns="0" bIns="0" rtlCol="0" anchor="t"/>
          <a:lstStyle/>
          <a:p>
            <a:pPr marL="0" indent="0" algn="l">
              <a:lnSpc>
                <a:spcPts val="210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Phase 6: Final Documentation and Presentation</a:t>
            </a:r>
            <a:endParaRPr lang="en-US" sz="2400" dirty="0"/>
          </a:p>
        </p:txBody>
      </p:sp>
      <p:sp>
        <p:nvSpPr>
          <p:cNvPr id="27" name="Text 25">
            <a:extLst>
              <a:ext uri="{FF2B5EF4-FFF2-40B4-BE49-F238E27FC236}">
                <a16:creationId xmlns:a16="http://schemas.microsoft.com/office/drawing/2014/main" id="{20D3190D-6C62-423B-9128-7676E8313826}"/>
              </a:ext>
            </a:extLst>
          </p:cNvPr>
          <p:cNvSpPr/>
          <p:nvPr/>
        </p:nvSpPr>
        <p:spPr>
          <a:xfrm>
            <a:off x="7487245" y="4108743"/>
            <a:ext cx="6627019" cy="550545"/>
          </a:xfrm>
          <a:prstGeom prst="rect">
            <a:avLst/>
          </a:prstGeom>
          <a:noFill/>
          <a:ln/>
        </p:spPr>
        <p:txBody>
          <a:bodyPr wrap="square" lIns="0" tIns="0" rIns="0" bIns="0" rtlCol="0" anchor="t"/>
          <a:lstStyle/>
          <a:p>
            <a:pPr marL="0" indent="0" algn="l">
              <a:lnSpc>
                <a:spcPts val="2150"/>
              </a:lnSpc>
              <a:buNone/>
            </a:pPr>
            <a:r>
              <a:rPr lang="en-US" sz="2400" dirty="0">
                <a:solidFill>
                  <a:srgbClr val="403011"/>
                </a:solidFill>
                <a:latin typeface="Brygada 1918" pitchFamily="34" charset="0"/>
                <a:ea typeface="Brygada 1918" pitchFamily="34" charset="-122"/>
                <a:cs typeface="Brygada 1918" pitchFamily="34" charset="-120"/>
              </a:rPr>
              <a:t>Write the final project design report. Prepare the final PowerPoint presentation and rehearse the demonstration.</a:t>
            </a:r>
            <a:endParaRPr lang="en-US" sz="2400" dirty="0"/>
          </a:p>
        </p:txBody>
      </p:sp>
      <p:pic>
        <p:nvPicPr>
          <p:cNvPr id="5" name="Рисунок 4">
            <a:extLst>
              <a:ext uri="{FF2B5EF4-FFF2-40B4-BE49-F238E27FC236}">
                <a16:creationId xmlns:a16="http://schemas.microsoft.com/office/drawing/2014/main" id="{81102714-4CC4-59EF-87D9-0F270C0BECB2}"/>
              </a:ext>
            </a:extLst>
          </p:cNvPr>
          <p:cNvPicPr>
            <a:picLocks noChangeAspect="1"/>
          </p:cNvPicPr>
          <p:nvPr/>
        </p:nvPicPr>
        <p:blipFill>
          <a:blip r:embed="rId5"/>
          <a:stretch>
            <a:fillRect/>
          </a:stretch>
        </p:blipFill>
        <p:spPr>
          <a:xfrm>
            <a:off x="11496238" y="7457967"/>
            <a:ext cx="3134162" cy="771633"/>
          </a:xfrm>
          <a:prstGeom prst="rect">
            <a:avLst/>
          </a:prstGeom>
        </p:spPr>
      </p:pic>
      <p:pic>
        <p:nvPicPr>
          <p:cNvPr id="7" name="Записанный звук">
            <a:hlinkClick r:id="" action="ppaction://media"/>
            <a:extLst>
              <a:ext uri="{FF2B5EF4-FFF2-40B4-BE49-F238E27FC236}">
                <a16:creationId xmlns:a16="http://schemas.microsoft.com/office/drawing/2014/main" id="{E7A4FF09-44A0-C36D-D7A1-745DEAA951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75959" y="988195"/>
            <a:ext cx="487363" cy="487363"/>
          </a:xfrm>
          <a:prstGeom prst="rect">
            <a:avLst/>
          </a:prstGeom>
        </p:spPr>
      </p:pic>
    </p:spTree>
    <p:extLst>
      <p:ext uri="{BB962C8B-B14F-4D97-AF65-F5344CB8AC3E}">
        <p14:creationId xmlns:p14="http://schemas.microsoft.com/office/powerpoint/2010/main" val="32770780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5760720" cy="8229600"/>
          </a:xfrm>
          <a:prstGeom prst="rect">
            <a:avLst/>
          </a:prstGeom>
        </p:spPr>
      </p:pic>
      <p:sp>
        <p:nvSpPr>
          <p:cNvPr id="3" name="Text 0"/>
          <p:cNvSpPr/>
          <p:nvPr/>
        </p:nvSpPr>
        <p:spPr>
          <a:xfrm>
            <a:off x="6214943" y="741045"/>
            <a:ext cx="7686913" cy="1951315"/>
          </a:xfrm>
          <a:prstGeom prst="rect">
            <a:avLst/>
          </a:prstGeom>
          <a:noFill/>
          <a:ln/>
        </p:spPr>
        <p:txBody>
          <a:bodyPr wrap="square" lIns="0" tIns="0" rIns="0" bIns="0" rtlCol="0" anchor="t"/>
          <a:lstStyle/>
          <a:p>
            <a:pPr marL="0" indent="0" algn="l">
              <a:lnSpc>
                <a:spcPts val="5100"/>
              </a:lnSpc>
              <a:buNone/>
            </a:pPr>
            <a:r>
              <a:rPr lang="en-US" sz="4050" dirty="0">
                <a:solidFill>
                  <a:srgbClr val="403011"/>
                </a:solidFill>
                <a:latin typeface="Brygada 1918 Semi Bold" pitchFamily="34" charset="0"/>
                <a:ea typeface="Brygada 1918 Semi Bold" pitchFamily="34" charset="-122"/>
                <a:cs typeface="Brygada 1918 Semi Bold" pitchFamily="34" charset="-120"/>
              </a:rPr>
              <a:t>Technical Solutions: Programming &amp; Data Science Stack</a:t>
            </a:r>
            <a:endParaRPr lang="en-US" sz="4050" dirty="0"/>
          </a:p>
        </p:txBody>
      </p:sp>
      <p:sp>
        <p:nvSpPr>
          <p:cNvPr id="4" name="Text 1"/>
          <p:cNvSpPr/>
          <p:nvPr/>
        </p:nvSpPr>
        <p:spPr>
          <a:xfrm>
            <a:off x="6214943" y="3221798"/>
            <a:ext cx="3589496" cy="780574"/>
          </a:xfrm>
          <a:prstGeom prst="rect">
            <a:avLst/>
          </a:prstGeom>
          <a:noFill/>
          <a:ln/>
        </p:spPr>
        <p:txBody>
          <a:bodyPr wrap="square" lIns="0" tIns="0" rIns="0" bIns="0" rtlCol="0" anchor="t"/>
          <a:lstStyle/>
          <a:p>
            <a:pPr marL="0" indent="0" algn="l">
              <a:lnSpc>
                <a:spcPts val="3050"/>
              </a:lnSpc>
              <a:buNone/>
            </a:pPr>
            <a:r>
              <a:rPr lang="en-US" sz="2800" dirty="0">
                <a:solidFill>
                  <a:srgbClr val="626C3B"/>
                </a:solidFill>
                <a:latin typeface="Brygada 1918 Semi Bold" pitchFamily="34" charset="0"/>
                <a:ea typeface="Brygada 1918 Semi Bold" pitchFamily="34" charset="-122"/>
                <a:cs typeface="Brygada 1918 Semi Bold" pitchFamily="34" charset="-120"/>
              </a:rPr>
              <a:t>Programming Language &amp; Environment</a:t>
            </a:r>
            <a:endParaRPr lang="en-US" sz="2800" dirty="0"/>
          </a:p>
        </p:txBody>
      </p:sp>
      <p:sp>
        <p:nvSpPr>
          <p:cNvPr id="5" name="Text 2"/>
          <p:cNvSpPr/>
          <p:nvPr/>
        </p:nvSpPr>
        <p:spPr>
          <a:xfrm>
            <a:off x="6034190" y="4720602"/>
            <a:ext cx="3589496" cy="332899"/>
          </a:xfrm>
          <a:prstGeom prst="rect">
            <a:avLst/>
          </a:prstGeom>
          <a:noFill/>
          <a:ln/>
        </p:spPr>
        <p:txBody>
          <a:bodyPr wrap="none" lIns="0" tIns="0" rIns="0" bIns="0" rtlCol="0" anchor="t"/>
          <a:lstStyle/>
          <a:p>
            <a:pPr marL="342900" indent="-342900" algn="l">
              <a:lnSpc>
                <a:spcPts val="2600"/>
              </a:lnSpc>
              <a:buSzPct val="100000"/>
              <a:buChar char="•"/>
            </a:pPr>
            <a:r>
              <a:rPr lang="en-US" sz="2000" b="1" dirty="0">
                <a:solidFill>
                  <a:srgbClr val="403011"/>
                </a:solidFill>
                <a:latin typeface="Brygada 1918" pitchFamily="34" charset="0"/>
                <a:ea typeface="Brygada 1918" pitchFamily="34" charset="-122"/>
                <a:cs typeface="Brygada 1918" pitchFamily="34" charset="-120"/>
              </a:rPr>
              <a:t>Language:</a:t>
            </a:r>
            <a:r>
              <a:rPr lang="en-US" sz="2000" dirty="0">
                <a:solidFill>
                  <a:srgbClr val="403011"/>
                </a:solidFill>
                <a:latin typeface="Brygada 1918" pitchFamily="34" charset="0"/>
                <a:ea typeface="Brygada 1918" pitchFamily="34" charset="-122"/>
                <a:cs typeface="Brygada 1918" pitchFamily="34" charset="-120"/>
              </a:rPr>
              <a:t> Python 3.9+</a:t>
            </a:r>
            <a:endParaRPr lang="ru-RU" sz="2000" dirty="0">
              <a:solidFill>
                <a:srgbClr val="403011"/>
              </a:solidFill>
              <a:latin typeface="Brygada 1918" pitchFamily="34" charset="0"/>
              <a:ea typeface="Brygada 1918" pitchFamily="34" charset="-122"/>
              <a:cs typeface="Brygada 1918" pitchFamily="34" charset="-120"/>
            </a:endParaRPr>
          </a:p>
          <a:p>
            <a:pPr marL="342900" indent="-342900" algn="l">
              <a:lnSpc>
                <a:spcPts val="2600"/>
              </a:lnSpc>
              <a:buSzPct val="100000"/>
              <a:buChar char="•"/>
            </a:pPr>
            <a:endParaRPr lang="en-US" sz="2000" dirty="0"/>
          </a:p>
        </p:txBody>
      </p:sp>
      <p:sp>
        <p:nvSpPr>
          <p:cNvPr id="6" name="Text 3"/>
          <p:cNvSpPr/>
          <p:nvPr/>
        </p:nvSpPr>
        <p:spPr>
          <a:xfrm>
            <a:off x="6034190" y="5191286"/>
            <a:ext cx="3589496" cy="1331595"/>
          </a:xfrm>
          <a:prstGeom prst="rect">
            <a:avLst/>
          </a:prstGeom>
          <a:noFill/>
          <a:ln/>
        </p:spPr>
        <p:txBody>
          <a:bodyPr wrap="square" lIns="0" tIns="0" rIns="0" bIns="0" rtlCol="0" anchor="t"/>
          <a:lstStyle/>
          <a:p>
            <a:pPr marL="342900" indent="-342900" algn="l">
              <a:lnSpc>
                <a:spcPts val="2600"/>
              </a:lnSpc>
              <a:buSzPct val="100000"/>
              <a:buChar char="•"/>
            </a:pPr>
            <a:r>
              <a:rPr lang="en-US" sz="2000" b="1" dirty="0">
                <a:solidFill>
                  <a:srgbClr val="403011"/>
                </a:solidFill>
                <a:latin typeface="Brygada 1918" pitchFamily="34" charset="0"/>
                <a:ea typeface="Brygada 1918" pitchFamily="34" charset="-122"/>
                <a:cs typeface="Brygada 1918" pitchFamily="34" charset="-120"/>
              </a:rPr>
              <a:t>Development Environment:</a:t>
            </a:r>
            <a:r>
              <a:rPr lang="en-US" sz="2000" dirty="0">
                <a:solidFill>
                  <a:srgbClr val="403011"/>
                </a:solidFill>
                <a:latin typeface="Brygada 1918" pitchFamily="34" charset="0"/>
                <a:ea typeface="Brygada 1918" pitchFamily="34" charset="-122"/>
                <a:cs typeface="Brygada 1918" pitchFamily="34" charset="-120"/>
              </a:rPr>
              <a:t> Jupyter Notebooks (for research and analysis), Visual Studio Code (for application development).</a:t>
            </a:r>
            <a:endParaRPr lang="en-US" sz="2000" dirty="0"/>
          </a:p>
        </p:txBody>
      </p:sp>
      <p:sp>
        <p:nvSpPr>
          <p:cNvPr id="7" name="Text 4"/>
          <p:cNvSpPr/>
          <p:nvPr/>
        </p:nvSpPr>
        <p:spPr>
          <a:xfrm>
            <a:off x="6034190" y="7322105"/>
            <a:ext cx="3589496" cy="332899"/>
          </a:xfrm>
          <a:prstGeom prst="rect">
            <a:avLst/>
          </a:prstGeom>
          <a:noFill/>
          <a:ln/>
        </p:spPr>
        <p:txBody>
          <a:bodyPr wrap="none" lIns="0" tIns="0" rIns="0" bIns="0" rtlCol="0" anchor="t"/>
          <a:lstStyle/>
          <a:p>
            <a:pPr marL="342900" indent="-342900" algn="l">
              <a:lnSpc>
                <a:spcPts val="2600"/>
              </a:lnSpc>
              <a:buSzPct val="100000"/>
              <a:buChar char="•"/>
            </a:pPr>
            <a:r>
              <a:rPr lang="en-US" sz="2000" b="1" dirty="0">
                <a:solidFill>
                  <a:srgbClr val="403011"/>
                </a:solidFill>
                <a:latin typeface="Brygada 1918" pitchFamily="34" charset="0"/>
                <a:ea typeface="Brygada 1918" pitchFamily="34" charset="-122"/>
                <a:cs typeface="Brygada 1918" pitchFamily="34" charset="-120"/>
              </a:rPr>
              <a:t>Version Control:</a:t>
            </a:r>
            <a:r>
              <a:rPr lang="en-US" sz="2000" dirty="0">
                <a:solidFill>
                  <a:srgbClr val="403011"/>
                </a:solidFill>
                <a:latin typeface="Brygada 1918" pitchFamily="34" charset="0"/>
                <a:ea typeface="Brygada 1918" pitchFamily="34" charset="-122"/>
                <a:cs typeface="Brygada 1918" pitchFamily="34" charset="-120"/>
              </a:rPr>
              <a:t> Git &amp; GitHub.</a:t>
            </a:r>
            <a:endParaRPr lang="en-US" sz="2000" dirty="0"/>
          </a:p>
        </p:txBody>
      </p:sp>
      <p:sp>
        <p:nvSpPr>
          <p:cNvPr id="8" name="Text 5"/>
          <p:cNvSpPr/>
          <p:nvPr/>
        </p:nvSpPr>
        <p:spPr>
          <a:xfrm>
            <a:off x="10319980" y="3212663"/>
            <a:ext cx="3589496" cy="780574"/>
          </a:xfrm>
          <a:prstGeom prst="rect">
            <a:avLst/>
          </a:prstGeom>
          <a:noFill/>
          <a:ln/>
        </p:spPr>
        <p:txBody>
          <a:bodyPr wrap="square" lIns="0" tIns="0" rIns="0" bIns="0" rtlCol="0" anchor="t"/>
          <a:lstStyle/>
          <a:p>
            <a:pPr marL="0" indent="0" algn="l">
              <a:lnSpc>
                <a:spcPts val="3050"/>
              </a:lnSpc>
              <a:buNone/>
            </a:pPr>
            <a:r>
              <a:rPr lang="en-US" sz="2800" dirty="0">
                <a:solidFill>
                  <a:srgbClr val="626C3B"/>
                </a:solidFill>
                <a:latin typeface="Brygada 1918 Semi Bold" pitchFamily="34" charset="0"/>
                <a:ea typeface="Brygada 1918 Semi Bold" pitchFamily="34" charset="-122"/>
                <a:cs typeface="Brygada 1918 Semi Bold" pitchFamily="34" charset="-120"/>
              </a:rPr>
              <a:t>Data Science &amp; Machine Learning Stack</a:t>
            </a:r>
            <a:endParaRPr lang="en-US" sz="2800" dirty="0"/>
          </a:p>
        </p:txBody>
      </p:sp>
      <p:sp>
        <p:nvSpPr>
          <p:cNvPr id="9" name="Text 6"/>
          <p:cNvSpPr/>
          <p:nvPr/>
        </p:nvSpPr>
        <p:spPr>
          <a:xfrm>
            <a:off x="10312360" y="4753997"/>
            <a:ext cx="3589496" cy="665798"/>
          </a:xfrm>
          <a:prstGeom prst="rect">
            <a:avLst/>
          </a:prstGeom>
          <a:noFill/>
          <a:ln/>
        </p:spPr>
        <p:txBody>
          <a:bodyPr wrap="square" lIns="0" tIns="0" rIns="0" bIns="0" rtlCol="0" anchor="t"/>
          <a:lstStyle/>
          <a:p>
            <a:pPr marL="342900" indent="-342900" algn="l">
              <a:lnSpc>
                <a:spcPts val="2600"/>
              </a:lnSpc>
              <a:buSzPct val="100000"/>
              <a:buChar char="•"/>
            </a:pPr>
            <a:r>
              <a:rPr lang="en-US" sz="2000" b="1" dirty="0">
                <a:solidFill>
                  <a:srgbClr val="403011"/>
                </a:solidFill>
                <a:latin typeface="Brygada 1918" pitchFamily="34" charset="0"/>
                <a:ea typeface="Brygada 1918" pitchFamily="34" charset="-122"/>
                <a:cs typeface="Brygada 1918" pitchFamily="34" charset="-120"/>
              </a:rPr>
              <a:t>Data Manipulation:</a:t>
            </a:r>
            <a:r>
              <a:rPr lang="en-US" sz="2000" dirty="0">
                <a:solidFill>
                  <a:srgbClr val="403011"/>
                </a:solidFill>
                <a:latin typeface="Brygada 1918" pitchFamily="34" charset="0"/>
                <a:ea typeface="Brygada 1918" pitchFamily="34" charset="-122"/>
                <a:cs typeface="Brygada 1918" pitchFamily="34" charset="-120"/>
              </a:rPr>
              <a:t> Pandas, NumPy.</a:t>
            </a:r>
            <a:endParaRPr lang="en-US" sz="2000" dirty="0"/>
          </a:p>
        </p:txBody>
      </p:sp>
      <p:sp>
        <p:nvSpPr>
          <p:cNvPr id="10" name="Text 7"/>
          <p:cNvSpPr/>
          <p:nvPr/>
        </p:nvSpPr>
        <p:spPr>
          <a:xfrm>
            <a:off x="10312360" y="5492542"/>
            <a:ext cx="3589496" cy="665798"/>
          </a:xfrm>
          <a:prstGeom prst="rect">
            <a:avLst/>
          </a:prstGeom>
          <a:noFill/>
          <a:ln/>
        </p:spPr>
        <p:txBody>
          <a:bodyPr wrap="square" lIns="0" tIns="0" rIns="0" bIns="0" rtlCol="0" anchor="t"/>
          <a:lstStyle/>
          <a:p>
            <a:pPr marL="342900" indent="-342900" algn="l">
              <a:lnSpc>
                <a:spcPts val="2600"/>
              </a:lnSpc>
              <a:buSzPct val="100000"/>
              <a:buChar char="•"/>
            </a:pPr>
            <a:r>
              <a:rPr lang="en-US" sz="2000" b="1" dirty="0">
                <a:solidFill>
                  <a:srgbClr val="403011"/>
                </a:solidFill>
                <a:latin typeface="Brygada 1918" pitchFamily="34" charset="0"/>
                <a:ea typeface="Brygada 1918" pitchFamily="34" charset="-122"/>
                <a:cs typeface="Brygada 1918" pitchFamily="34" charset="-120"/>
              </a:rPr>
              <a:t>Data Visualization:</a:t>
            </a:r>
            <a:r>
              <a:rPr lang="en-US" sz="2000" dirty="0">
                <a:solidFill>
                  <a:srgbClr val="403011"/>
                </a:solidFill>
                <a:latin typeface="Brygada 1918" pitchFamily="34" charset="0"/>
                <a:ea typeface="Brygada 1918" pitchFamily="34" charset="-122"/>
                <a:cs typeface="Brygada 1918" pitchFamily="34" charset="-120"/>
              </a:rPr>
              <a:t> Matplotlib, Seaborn.</a:t>
            </a:r>
            <a:endParaRPr lang="en-US" sz="2000" dirty="0"/>
          </a:p>
        </p:txBody>
      </p:sp>
      <p:sp>
        <p:nvSpPr>
          <p:cNvPr id="11" name="Text 8"/>
          <p:cNvSpPr/>
          <p:nvPr/>
        </p:nvSpPr>
        <p:spPr>
          <a:xfrm>
            <a:off x="10312360" y="6231087"/>
            <a:ext cx="3589496" cy="332899"/>
          </a:xfrm>
          <a:prstGeom prst="rect">
            <a:avLst/>
          </a:prstGeom>
          <a:noFill/>
          <a:ln/>
        </p:spPr>
        <p:txBody>
          <a:bodyPr wrap="none" lIns="0" tIns="0" rIns="0" bIns="0" rtlCol="0" anchor="t"/>
          <a:lstStyle/>
          <a:p>
            <a:pPr marL="342900" indent="-342900" algn="l">
              <a:lnSpc>
                <a:spcPts val="2600"/>
              </a:lnSpc>
              <a:buSzPct val="100000"/>
              <a:buChar char="•"/>
            </a:pPr>
            <a:r>
              <a:rPr lang="en-US" sz="2000" b="1" dirty="0">
                <a:solidFill>
                  <a:srgbClr val="403011"/>
                </a:solidFill>
                <a:latin typeface="Brygada 1918" pitchFamily="34" charset="0"/>
                <a:ea typeface="Brygada 1918" pitchFamily="34" charset="-122"/>
                <a:cs typeface="Brygada 1918" pitchFamily="34" charset="-120"/>
              </a:rPr>
              <a:t>ML Framework:</a:t>
            </a:r>
            <a:r>
              <a:rPr lang="en-US" sz="2000" dirty="0">
                <a:solidFill>
                  <a:srgbClr val="403011"/>
                </a:solidFill>
                <a:latin typeface="Brygada 1918" pitchFamily="34" charset="0"/>
                <a:ea typeface="Brygada 1918" pitchFamily="34" charset="-122"/>
                <a:cs typeface="Brygada 1918" pitchFamily="34" charset="-120"/>
              </a:rPr>
              <a:t> Scikit-learn.</a:t>
            </a:r>
          </a:p>
          <a:p>
            <a:pPr marL="342900" indent="-342900" algn="l">
              <a:lnSpc>
                <a:spcPts val="2600"/>
              </a:lnSpc>
              <a:buSzPct val="100000"/>
              <a:buChar char="•"/>
            </a:pPr>
            <a:r>
              <a:rPr lang="en-US" sz="2000" b="1" dirty="0">
                <a:solidFill>
                  <a:srgbClr val="403011"/>
                </a:solidFill>
                <a:latin typeface="Brygada 1918" pitchFamily="34" charset="0"/>
                <a:ea typeface="Brygada 1918" pitchFamily="34" charset="-122"/>
                <a:cs typeface="Brygada 1918" pitchFamily="34" charset="-120"/>
              </a:rPr>
              <a:t>Model: </a:t>
            </a:r>
            <a:r>
              <a:rPr lang="en-US" sz="2000" dirty="0">
                <a:solidFill>
                  <a:srgbClr val="403011"/>
                </a:solidFill>
                <a:latin typeface="Brygada 1918" pitchFamily="34" charset="0"/>
                <a:ea typeface="Brygada 1918" pitchFamily="34" charset="-122"/>
                <a:cs typeface="Brygada 1918" pitchFamily="34" charset="-120"/>
              </a:rPr>
              <a:t>XGBoost_1_AutoML</a:t>
            </a:r>
          </a:p>
          <a:p>
            <a:pPr marL="342900" indent="-342900" algn="l">
              <a:lnSpc>
                <a:spcPts val="2600"/>
              </a:lnSpc>
              <a:buSzPct val="100000"/>
              <a:buChar char="•"/>
            </a:pPr>
            <a:endParaRPr lang="en-US" sz="2000" dirty="0">
              <a:solidFill>
                <a:srgbClr val="403011"/>
              </a:solidFill>
              <a:latin typeface="Brygada 1918" pitchFamily="34" charset="0"/>
              <a:ea typeface="Brygada 1918" pitchFamily="34" charset="-122"/>
              <a:cs typeface="Brygada 1918" pitchFamily="34" charset="-120"/>
            </a:endParaRPr>
          </a:p>
          <a:p>
            <a:pPr marL="342900" indent="-342900" algn="l">
              <a:lnSpc>
                <a:spcPts val="2600"/>
              </a:lnSpc>
              <a:buSzPct val="100000"/>
              <a:buChar char="•"/>
            </a:pPr>
            <a:endParaRPr lang="en-US" sz="2000" dirty="0"/>
          </a:p>
        </p:txBody>
      </p:sp>
      <p:pic>
        <p:nvPicPr>
          <p:cNvPr id="12" name="Рисунок 11">
            <a:extLst>
              <a:ext uri="{FF2B5EF4-FFF2-40B4-BE49-F238E27FC236}">
                <a16:creationId xmlns:a16="http://schemas.microsoft.com/office/drawing/2014/main" id="{894C32A0-541C-B7C6-B86D-FC290C7EA486}"/>
              </a:ext>
            </a:extLst>
          </p:cNvPr>
          <p:cNvPicPr>
            <a:picLocks noChangeAspect="1"/>
          </p:cNvPicPr>
          <p:nvPr/>
        </p:nvPicPr>
        <p:blipFill>
          <a:blip r:embed="rId6"/>
          <a:stretch>
            <a:fillRect/>
          </a:stretch>
        </p:blipFill>
        <p:spPr>
          <a:xfrm>
            <a:off x="11496238" y="7457967"/>
            <a:ext cx="3134162" cy="771633"/>
          </a:xfrm>
          <a:prstGeom prst="rect">
            <a:avLst/>
          </a:prstGeom>
        </p:spPr>
      </p:pic>
      <p:pic>
        <p:nvPicPr>
          <p:cNvPr id="13" name="Записанный звук">
            <a:hlinkClick r:id="" action="ppaction://media"/>
            <a:extLst>
              <a:ext uri="{FF2B5EF4-FFF2-40B4-BE49-F238E27FC236}">
                <a16:creationId xmlns:a16="http://schemas.microsoft.com/office/drawing/2014/main" id="{C402CF86-B98C-495C-569C-AD18DB711D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633829" y="731131"/>
            <a:ext cx="487363" cy="48736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2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CA264A-9F2A-3CB4-48FD-8F248311EB96}"/>
              </a:ext>
            </a:extLst>
          </p:cNvPr>
          <p:cNvSpPr txBox="1"/>
          <p:nvPr/>
        </p:nvSpPr>
        <p:spPr>
          <a:xfrm>
            <a:off x="1195136" y="593377"/>
            <a:ext cx="7315200" cy="769441"/>
          </a:xfrm>
          <a:prstGeom prst="rect">
            <a:avLst/>
          </a:prstGeom>
          <a:noFill/>
        </p:spPr>
        <p:txBody>
          <a:bodyPr wrap="square">
            <a:spAutoFit/>
          </a:bodyPr>
          <a:lstStyle/>
          <a:p>
            <a:r>
              <a:rPr lang="en" sz="4400" b="0" i="0" u="none" strike="noStrike" dirty="0">
                <a:solidFill>
                  <a:srgbClr val="000000"/>
                </a:solidFill>
                <a:effectLst/>
                <a:latin typeface="-webkit-standard"/>
              </a:rPr>
              <a:t>Application Files Overview</a:t>
            </a:r>
            <a:endParaRPr lang="ru-RU" sz="4400" dirty="0"/>
          </a:p>
        </p:txBody>
      </p:sp>
      <p:graphicFrame>
        <p:nvGraphicFramePr>
          <p:cNvPr id="4" name="Таблица 3">
            <a:extLst>
              <a:ext uri="{FF2B5EF4-FFF2-40B4-BE49-F238E27FC236}">
                <a16:creationId xmlns:a16="http://schemas.microsoft.com/office/drawing/2014/main" id="{5B3C9576-EC45-5B1F-B46A-F75B0E051E53}"/>
              </a:ext>
            </a:extLst>
          </p:cNvPr>
          <p:cNvGraphicFramePr>
            <a:graphicFrameLocks noGrp="1"/>
          </p:cNvGraphicFramePr>
          <p:nvPr>
            <p:extLst>
              <p:ext uri="{D42A27DB-BD31-4B8C-83A1-F6EECF244321}">
                <p14:modId xmlns:p14="http://schemas.microsoft.com/office/powerpoint/2010/main" val="2992829333"/>
              </p:ext>
            </p:extLst>
          </p:nvPr>
        </p:nvGraphicFramePr>
        <p:xfrm>
          <a:off x="1195136" y="1636295"/>
          <a:ext cx="12240128" cy="4957010"/>
        </p:xfrm>
        <a:graphic>
          <a:graphicData uri="http://schemas.openxmlformats.org/drawingml/2006/table">
            <a:tbl>
              <a:tblPr firstRow="1" bandRow="1">
                <a:tableStyleId>{21E4AEA4-8DFA-4A89-87EB-49C32662AFE0}</a:tableStyleId>
              </a:tblPr>
              <a:tblGrid>
                <a:gridCol w="4379495">
                  <a:extLst>
                    <a:ext uri="{9D8B030D-6E8A-4147-A177-3AD203B41FA5}">
                      <a16:colId xmlns:a16="http://schemas.microsoft.com/office/drawing/2014/main" val="2873947472"/>
                    </a:ext>
                  </a:extLst>
                </a:gridCol>
                <a:gridCol w="7860633">
                  <a:extLst>
                    <a:ext uri="{9D8B030D-6E8A-4147-A177-3AD203B41FA5}">
                      <a16:colId xmlns:a16="http://schemas.microsoft.com/office/drawing/2014/main" val="1842201512"/>
                    </a:ext>
                  </a:extLst>
                </a:gridCol>
              </a:tblGrid>
              <a:tr h="665187">
                <a:tc>
                  <a:txBody>
                    <a:bodyPr/>
                    <a:lstStyle/>
                    <a:p>
                      <a:pPr algn="ctr"/>
                      <a:r>
                        <a:rPr lang="en" sz="2800" dirty="0"/>
                        <a:t>File</a:t>
                      </a:r>
                    </a:p>
                  </a:txBody>
                  <a:tcPr anchor="ctr"/>
                </a:tc>
                <a:tc>
                  <a:txBody>
                    <a:bodyPr/>
                    <a:lstStyle/>
                    <a:p>
                      <a:pPr algn="ctr"/>
                      <a:r>
                        <a:rPr lang="en" sz="2800" dirty="0"/>
                        <a:t>Description</a:t>
                      </a:r>
                    </a:p>
                  </a:txBody>
                  <a:tcPr anchor="ctr"/>
                </a:tc>
                <a:extLst>
                  <a:ext uri="{0D108BD9-81ED-4DB2-BD59-A6C34878D82A}">
                    <a16:rowId xmlns:a16="http://schemas.microsoft.com/office/drawing/2014/main" val="484506370"/>
                  </a:ext>
                </a:extLst>
              </a:tr>
              <a:tr h="1148131">
                <a:tc>
                  <a:txBody>
                    <a:bodyPr/>
                    <a:lstStyle/>
                    <a:p>
                      <a:pPr algn="ctr"/>
                      <a:r>
                        <a:rPr lang="en" sz="2800" dirty="0" err="1"/>
                        <a:t>model.py</a:t>
                      </a:r>
                      <a:endParaRPr lang="en" sz="2800" dirty="0"/>
                    </a:p>
                  </a:txBody>
                  <a:tcPr anchor="ctr"/>
                </a:tc>
                <a:tc>
                  <a:txBody>
                    <a:bodyPr/>
                    <a:lstStyle/>
                    <a:p>
                      <a:pPr algn="ctr"/>
                      <a:r>
                        <a:rPr lang="en" sz="2800" dirty="0"/>
                        <a:t>Performs data analysis (EDA, visualizations, correlations).</a:t>
                      </a:r>
                    </a:p>
                  </a:txBody>
                  <a:tcPr anchor="ctr"/>
                </a:tc>
                <a:extLst>
                  <a:ext uri="{0D108BD9-81ED-4DB2-BD59-A6C34878D82A}">
                    <a16:rowId xmlns:a16="http://schemas.microsoft.com/office/drawing/2014/main" val="1584929149"/>
                  </a:ext>
                </a:extLst>
              </a:tr>
              <a:tr h="665187">
                <a:tc>
                  <a:txBody>
                    <a:bodyPr/>
                    <a:lstStyle/>
                    <a:p>
                      <a:pPr algn="ctr"/>
                      <a:r>
                        <a:rPr lang="en" sz="2800" dirty="0" err="1"/>
                        <a:t>app.py</a:t>
                      </a:r>
                      <a:endParaRPr lang="en" sz="2800" dirty="0"/>
                    </a:p>
                  </a:txBody>
                  <a:tcPr anchor="ctr"/>
                </a:tc>
                <a:tc>
                  <a:txBody>
                    <a:bodyPr/>
                    <a:lstStyle/>
                    <a:p>
                      <a:pPr algn="ctr"/>
                      <a:r>
                        <a:rPr lang="en" sz="2800" b="0" u="none" strike="noStrike" kern="1200" dirty="0" err="1">
                          <a:solidFill>
                            <a:schemeClr val="dk1"/>
                          </a:solidFill>
                          <a:effectLst/>
                        </a:rPr>
                        <a:t>Streamlit</a:t>
                      </a:r>
                      <a:r>
                        <a:rPr lang="en" sz="2800" b="0" u="none" strike="noStrike" kern="1200" dirty="0">
                          <a:solidFill>
                            <a:schemeClr val="dk1"/>
                          </a:solidFill>
                          <a:effectLst/>
                        </a:rPr>
                        <a:t> app (user interface + backend logic).</a:t>
                      </a:r>
                      <a:endParaRPr lang="ru-RU" sz="2800" dirty="0"/>
                    </a:p>
                  </a:txBody>
                  <a:tcPr/>
                </a:tc>
                <a:extLst>
                  <a:ext uri="{0D108BD9-81ED-4DB2-BD59-A6C34878D82A}">
                    <a16:rowId xmlns:a16="http://schemas.microsoft.com/office/drawing/2014/main" val="1754938308"/>
                  </a:ext>
                </a:extLst>
              </a:tr>
              <a:tr h="665187">
                <a:tc>
                  <a:txBody>
                    <a:bodyPr/>
                    <a:lstStyle/>
                    <a:p>
                      <a:pPr algn="ctr"/>
                      <a:r>
                        <a:rPr lang="en" sz="2800" b="0" u="none" strike="noStrike" kern="1200" dirty="0" err="1">
                          <a:solidFill>
                            <a:schemeClr val="dk1"/>
                          </a:solidFill>
                          <a:effectLst/>
                        </a:rPr>
                        <a:t>StressLevelDataset.csv</a:t>
                      </a:r>
                      <a:endParaRPr lang="ru-RU" sz="2800" dirty="0"/>
                    </a:p>
                  </a:txBody>
                  <a:tcPr/>
                </a:tc>
                <a:tc>
                  <a:txBody>
                    <a:bodyPr/>
                    <a:lstStyle/>
                    <a:p>
                      <a:pPr algn="ctr"/>
                      <a:r>
                        <a:rPr lang="en" sz="2800" b="0" u="none" strike="noStrike" kern="1200" dirty="0">
                          <a:solidFill>
                            <a:schemeClr val="dk1"/>
                          </a:solidFill>
                          <a:effectLst/>
                        </a:rPr>
                        <a:t>Dataset with student responses.</a:t>
                      </a:r>
                      <a:endParaRPr lang="ru-RU" sz="2800" dirty="0"/>
                    </a:p>
                  </a:txBody>
                  <a:tcPr/>
                </a:tc>
                <a:extLst>
                  <a:ext uri="{0D108BD9-81ED-4DB2-BD59-A6C34878D82A}">
                    <a16:rowId xmlns:a16="http://schemas.microsoft.com/office/drawing/2014/main" val="2771711221"/>
                  </a:ext>
                </a:extLst>
              </a:tr>
              <a:tr h="1148131">
                <a:tc>
                  <a:txBody>
                    <a:bodyPr/>
                    <a:lstStyle/>
                    <a:p>
                      <a:pPr algn="ctr"/>
                      <a:r>
                        <a:rPr lang="en" sz="2800" b="0" u="none" strike="noStrike" kern="1200" dirty="0">
                          <a:solidFill>
                            <a:schemeClr val="dk1"/>
                          </a:solidFill>
                          <a:effectLst/>
                        </a:rPr>
                        <a:t>.env</a:t>
                      </a:r>
                      <a:endParaRPr lang="ru-RU" sz="2800" dirty="0"/>
                    </a:p>
                  </a:txBody>
                  <a:tcPr/>
                </a:tc>
                <a:tc>
                  <a:txBody>
                    <a:bodyPr/>
                    <a:lstStyle/>
                    <a:p>
                      <a:pPr algn="ctr"/>
                      <a:r>
                        <a:rPr lang="en" sz="2800" b="0" u="none" strike="noStrike" kern="1200" dirty="0">
                          <a:solidFill>
                            <a:schemeClr val="dk1"/>
                          </a:solidFill>
                          <a:effectLst/>
                        </a:rPr>
                        <a:t>Stores API key securely (</a:t>
                      </a:r>
                      <a:r>
                        <a:rPr lang="en" sz="2800" dirty="0"/>
                        <a:t>GEMINI_API_KEY=</a:t>
                      </a:r>
                      <a:r>
                        <a:rPr lang="en" sz="2800" dirty="0" err="1"/>
                        <a:t>your_key</a:t>
                      </a:r>
                      <a:r>
                        <a:rPr lang="en" sz="2800" b="0" u="none" strike="noStrike" kern="1200" dirty="0">
                          <a:solidFill>
                            <a:schemeClr val="dk1"/>
                          </a:solidFill>
                          <a:effectLst/>
                        </a:rPr>
                        <a:t>)</a:t>
                      </a:r>
                      <a:endParaRPr lang="ru-RU" sz="2800" dirty="0"/>
                    </a:p>
                  </a:txBody>
                  <a:tcPr/>
                </a:tc>
                <a:extLst>
                  <a:ext uri="{0D108BD9-81ED-4DB2-BD59-A6C34878D82A}">
                    <a16:rowId xmlns:a16="http://schemas.microsoft.com/office/drawing/2014/main" val="2345234185"/>
                  </a:ext>
                </a:extLst>
              </a:tr>
              <a:tr h="665187">
                <a:tc>
                  <a:txBody>
                    <a:bodyPr/>
                    <a:lstStyle/>
                    <a:p>
                      <a:pPr algn="ctr"/>
                      <a:r>
                        <a:rPr lang="en" sz="2800" b="0" u="none" strike="noStrike" kern="1200" dirty="0" err="1">
                          <a:solidFill>
                            <a:schemeClr val="dk1"/>
                          </a:solidFill>
                          <a:effectLst/>
                        </a:rPr>
                        <a:t>requirements.txt</a:t>
                      </a:r>
                      <a:endParaRPr lang="ru-RU" sz="2800" dirty="0"/>
                    </a:p>
                  </a:txBody>
                  <a:tcPr/>
                </a:tc>
                <a:tc>
                  <a:txBody>
                    <a:bodyPr/>
                    <a:lstStyle/>
                    <a:p>
                      <a:pPr algn="ctr"/>
                      <a:r>
                        <a:rPr lang="en" sz="2800" b="0" u="none" strike="noStrike" kern="1200" dirty="0">
                          <a:solidFill>
                            <a:schemeClr val="dk1"/>
                          </a:solidFill>
                          <a:effectLst/>
                        </a:rPr>
                        <a:t>List of required dependencies.</a:t>
                      </a:r>
                      <a:endParaRPr lang="ru-RU" sz="2800" dirty="0"/>
                    </a:p>
                  </a:txBody>
                  <a:tcPr/>
                </a:tc>
                <a:extLst>
                  <a:ext uri="{0D108BD9-81ED-4DB2-BD59-A6C34878D82A}">
                    <a16:rowId xmlns:a16="http://schemas.microsoft.com/office/drawing/2014/main" val="1540654309"/>
                  </a:ext>
                </a:extLst>
              </a:tr>
            </a:tbl>
          </a:graphicData>
        </a:graphic>
      </p:graphicFrame>
      <p:pic>
        <p:nvPicPr>
          <p:cNvPr id="5" name="Рисунок 4">
            <a:extLst>
              <a:ext uri="{FF2B5EF4-FFF2-40B4-BE49-F238E27FC236}">
                <a16:creationId xmlns:a16="http://schemas.microsoft.com/office/drawing/2014/main" id="{6CD15A82-C302-CBF0-BEE1-E2815DEB92D2}"/>
              </a:ext>
            </a:extLst>
          </p:cNvPr>
          <p:cNvPicPr>
            <a:picLocks noChangeAspect="1"/>
          </p:cNvPicPr>
          <p:nvPr/>
        </p:nvPicPr>
        <p:blipFill>
          <a:blip r:embed="rId4"/>
          <a:stretch>
            <a:fillRect/>
          </a:stretch>
        </p:blipFill>
        <p:spPr>
          <a:xfrm>
            <a:off x="11557000" y="7493000"/>
            <a:ext cx="3073400" cy="736600"/>
          </a:xfrm>
          <a:prstGeom prst="rect">
            <a:avLst/>
          </a:prstGeom>
        </p:spPr>
      </p:pic>
      <p:pic>
        <p:nvPicPr>
          <p:cNvPr id="6" name="Записанный звук">
            <a:hlinkClick r:id="" action="ppaction://media"/>
            <a:extLst>
              <a:ext uri="{FF2B5EF4-FFF2-40B4-BE49-F238E27FC236}">
                <a16:creationId xmlns:a16="http://schemas.microsoft.com/office/drawing/2014/main" id="{FC89D4C7-78AC-8CC9-709C-5A35DFE279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44477" y="703445"/>
            <a:ext cx="487363" cy="487363"/>
          </a:xfrm>
          <a:prstGeom prst="rect">
            <a:avLst/>
          </a:prstGeom>
        </p:spPr>
      </p:pic>
    </p:spTree>
    <p:extLst>
      <p:ext uri="{BB962C8B-B14F-4D97-AF65-F5344CB8AC3E}">
        <p14:creationId xmlns:p14="http://schemas.microsoft.com/office/powerpoint/2010/main" val="6312942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BB8A4CCB-8EB6-C73D-DC85-0DF53AA0B68B}"/>
              </a:ext>
            </a:extLst>
          </p:cNvPr>
          <p:cNvPicPr>
            <a:picLocks noChangeAspect="1"/>
          </p:cNvPicPr>
          <p:nvPr/>
        </p:nvPicPr>
        <p:blipFill>
          <a:blip r:embed="rId4"/>
          <a:stretch>
            <a:fillRect/>
          </a:stretch>
        </p:blipFill>
        <p:spPr>
          <a:xfrm>
            <a:off x="10181038" y="2611925"/>
            <a:ext cx="4013200" cy="2650226"/>
          </a:xfrm>
          <a:prstGeom prst="rect">
            <a:avLst/>
          </a:prstGeom>
        </p:spPr>
      </p:pic>
      <p:pic>
        <p:nvPicPr>
          <p:cNvPr id="3" name="Рисунок 2">
            <a:extLst>
              <a:ext uri="{FF2B5EF4-FFF2-40B4-BE49-F238E27FC236}">
                <a16:creationId xmlns:a16="http://schemas.microsoft.com/office/drawing/2014/main" id="{295CEB5B-24C5-DD61-59C0-5A503C775DCC}"/>
              </a:ext>
            </a:extLst>
          </p:cNvPr>
          <p:cNvPicPr>
            <a:picLocks noChangeAspect="1"/>
          </p:cNvPicPr>
          <p:nvPr/>
        </p:nvPicPr>
        <p:blipFill>
          <a:blip r:embed="rId5"/>
          <a:stretch>
            <a:fillRect/>
          </a:stretch>
        </p:blipFill>
        <p:spPr>
          <a:xfrm>
            <a:off x="10530288" y="1660201"/>
            <a:ext cx="3314700" cy="685800"/>
          </a:xfrm>
          <a:prstGeom prst="rect">
            <a:avLst/>
          </a:prstGeom>
        </p:spPr>
      </p:pic>
      <p:pic>
        <p:nvPicPr>
          <p:cNvPr id="4" name="Рисунок 3">
            <a:extLst>
              <a:ext uri="{FF2B5EF4-FFF2-40B4-BE49-F238E27FC236}">
                <a16:creationId xmlns:a16="http://schemas.microsoft.com/office/drawing/2014/main" id="{F75097F0-8256-5BD2-7733-CDCCC1F51A1E}"/>
              </a:ext>
            </a:extLst>
          </p:cNvPr>
          <p:cNvPicPr>
            <a:picLocks noChangeAspect="1"/>
          </p:cNvPicPr>
          <p:nvPr/>
        </p:nvPicPr>
        <p:blipFill>
          <a:blip r:embed="rId6"/>
          <a:stretch>
            <a:fillRect/>
          </a:stretch>
        </p:blipFill>
        <p:spPr>
          <a:xfrm>
            <a:off x="12786049" y="7169098"/>
            <a:ext cx="1844351" cy="1060502"/>
          </a:xfrm>
          <a:prstGeom prst="rect">
            <a:avLst/>
          </a:prstGeom>
        </p:spPr>
      </p:pic>
      <p:pic>
        <p:nvPicPr>
          <p:cNvPr id="5" name="Рисунок 4">
            <a:extLst>
              <a:ext uri="{FF2B5EF4-FFF2-40B4-BE49-F238E27FC236}">
                <a16:creationId xmlns:a16="http://schemas.microsoft.com/office/drawing/2014/main" id="{B5097F10-5233-A6D2-1361-534C32783054}"/>
              </a:ext>
            </a:extLst>
          </p:cNvPr>
          <p:cNvPicPr>
            <a:picLocks noChangeAspect="1"/>
          </p:cNvPicPr>
          <p:nvPr/>
        </p:nvPicPr>
        <p:blipFill>
          <a:blip r:embed="rId7"/>
          <a:stretch>
            <a:fillRect/>
          </a:stretch>
        </p:blipFill>
        <p:spPr>
          <a:xfrm>
            <a:off x="785412" y="1660201"/>
            <a:ext cx="4089400" cy="1587500"/>
          </a:xfrm>
          <a:prstGeom prst="rect">
            <a:avLst/>
          </a:prstGeom>
        </p:spPr>
      </p:pic>
      <p:sp>
        <p:nvSpPr>
          <p:cNvPr id="7" name="TextBox 6">
            <a:extLst>
              <a:ext uri="{FF2B5EF4-FFF2-40B4-BE49-F238E27FC236}">
                <a16:creationId xmlns:a16="http://schemas.microsoft.com/office/drawing/2014/main" id="{13B4E548-CA01-3EE6-054C-1F11D1B07896}"/>
              </a:ext>
            </a:extLst>
          </p:cNvPr>
          <p:cNvSpPr txBox="1"/>
          <p:nvPr/>
        </p:nvSpPr>
        <p:spPr>
          <a:xfrm>
            <a:off x="463292" y="420770"/>
            <a:ext cx="7315200" cy="769441"/>
          </a:xfrm>
          <a:prstGeom prst="rect">
            <a:avLst/>
          </a:prstGeom>
          <a:noFill/>
        </p:spPr>
        <p:txBody>
          <a:bodyPr wrap="square">
            <a:spAutoFit/>
          </a:bodyPr>
          <a:lstStyle/>
          <a:p>
            <a:r>
              <a:rPr lang="en-US" sz="4400" dirty="0"/>
              <a:t>Quick Start</a:t>
            </a:r>
          </a:p>
        </p:txBody>
      </p:sp>
      <p:pic>
        <p:nvPicPr>
          <p:cNvPr id="8" name="Рисунок 7">
            <a:extLst>
              <a:ext uri="{FF2B5EF4-FFF2-40B4-BE49-F238E27FC236}">
                <a16:creationId xmlns:a16="http://schemas.microsoft.com/office/drawing/2014/main" id="{7F17D61B-2FC1-7463-43D1-873F81E03AAE}"/>
              </a:ext>
            </a:extLst>
          </p:cNvPr>
          <p:cNvPicPr>
            <a:picLocks noChangeAspect="1"/>
          </p:cNvPicPr>
          <p:nvPr/>
        </p:nvPicPr>
        <p:blipFill>
          <a:blip r:embed="rId8"/>
          <a:stretch>
            <a:fillRect/>
          </a:stretch>
        </p:blipFill>
        <p:spPr>
          <a:xfrm>
            <a:off x="785412" y="3581414"/>
            <a:ext cx="4013200" cy="1371600"/>
          </a:xfrm>
          <a:prstGeom prst="rect">
            <a:avLst/>
          </a:prstGeom>
        </p:spPr>
      </p:pic>
      <p:pic>
        <p:nvPicPr>
          <p:cNvPr id="11" name="Рисунок 10">
            <a:extLst>
              <a:ext uri="{FF2B5EF4-FFF2-40B4-BE49-F238E27FC236}">
                <a16:creationId xmlns:a16="http://schemas.microsoft.com/office/drawing/2014/main" id="{E8D46397-7523-E79F-ED27-67931614B347}"/>
              </a:ext>
            </a:extLst>
          </p:cNvPr>
          <p:cNvPicPr>
            <a:picLocks noChangeAspect="1"/>
          </p:cNvPicPr>
          <p:nvPr/>
        </p:nvPicPr>
        <p:blipFill>
          <a:blip r:embed="rId9"/>
          <a:stretch>
            <a:fillRect/>
          </a:stretch>
        </p:blipFill>
        <p:spPr>
          <a:xfrm>
            <a:off x="5092700" y="1660201"/>
            <a:ext cx="4521200" cy="3111500"/>
          </a:xfrm>
          <a:prstGeom prst="rect">
            <a:avLst/>
          </a:prstGeom>
        </p:spPr>
      </p:pic>
      <p:pic>
        <p:nvPicPr>
          <p:cNvPr id="12" name="Записанный звук">
            <a:hlinkClick r:id="" action="ppaction://media"/>
            <a:extLst>
              <a:ext uri="{FF2B5EF4-FFF2-40B4-BE49-F238E27FC236}">
                <a16:creationId xmlns:a16="http://schemas.microsoft.com/office/drawing/2014/main" id="{5CD4DAAD-D679-E216-E6ED-0CB503597BB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052416" y="778083"/>
            <a:ext cx="487363" cy="487363"/>
          </a:xfrm>
          <a:prstGeom prst="rect">
            <a:avLst/>
          </a:prstGeom>
        </p:spPr>
      </p:pic>
    </p:spTree>
    <p:extLst>
      <p:ext uri="{BB962C8B-B14F-4D97-AF65-F5344CB8AC3E}">
        <p14:creationId xmlns:p14="http://schemas.microsoft.com/office/powerpoint/2010/main" val="20087210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9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1807</Words>
  <Application>Microsoft Macintosh PowerPoint</Application>
  <PresentationFormat>Произвольный</PresentationFormat>
  <Paragraphs>159</Paragraphs>
  <Slides>20</Slides>
  <Notes>10</Notes>
  <HiddenSlides>0</HiddenSlides>
  <MMClips>18</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Arial</vt:lpstr>
      <vt:lpstr>Times New Roman</vt:lpstr>
      <vt:lpstr>Brygada 1918 Light</vt:lpstr>
      <vt:lpstr>Brygada 1918</vt:lpstr>
      <vt:lpstr>-webkit-standard</vt:lpstr>
      <vt:lpstr>Brygada 1918 Semi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Артем Семенов</dc:creator>
  <cp:lastModifiedBy>kgrigor2016@gmail.com</cp:lastModifiedBy>
  <cp:revision>14</cp:revision>
  <dcterms:created xsi:type="dcterms:W3CDTF">2025-09-28T14:18:36Z</dcterms:created>
  <dcterms:modified xsi:type="dcterms:W3CDTF">2025-11-02T16:08:05Z</dcterms:modified>
</cp:coreProperties>
</file>